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tiff" ContentType="image/tiff"/>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90" r:id="rId1"/>
  </p:sldMasterIdLst>
  <p:sldIdLst>
    <p:sldId id="301" r:id="rId2"/>
    <p:sldId id="304" r:id="rId3"/>
    <p:sldId id="303" r:id="rId4"/>
    <p:sldId id="257" r:id="rId5"/>
    <p:sldId id="302" r:id="rId6"/>
    <p:sldId id="285" r:id="rId7"/>
    <p:sldId id="286" r:id="rId8"/>
    <p:sldId id="258" r:id="rId9"/>
    <p:sldId id="259" r:id="rId10"/>
    <p:sldId id="264" r:id="rId11"/>
    <p:sldId id="288" r:id="rId12"/>
    <p:sldId id="289" r:id="rId13"/>
    <p:sldId id="287" r:id="rId14"/>
    <p:sldId id="290" r:id="rId15"/>
    <p:sldId id="292" r:id="rId16"/>
    <p:sldId id="291" r:id="rId17"/>
    <p:sldId id="293" r:id="rId18"/>
    <p:sldId id="294" r:id="rId19"/>
    <p:sldId id="295" r:id="rId20"/>
    <p:sldId id="296" r:id="rId21"/>
    <p:sldId id="297" r:id="rId22"/>
    <p:sldId id="298" r:id="rId23"/>
    <p:sldId id="299" r:id="rId24"/>
    <p:sldId id="300" r:id="rId25"/>
    <p:sldId id="283" r:id="rId26"/>
    <p:sldId id="284" r:id="rId2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0"/>
    <p:restoredTop sz="94629"/>
  </p:normalViewPr>
  <p:slideViewPr>
    <p:cSldViewPr snapToGrid="0" snapToObjects="1">
      <p:cViewPr varScale="1">
        <p:scale>
          <a:sx n="72" d="100"/>
          <a:sy n="72" d="100"/>
        </p:scale>
        <p:origin x="636"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2.png"/></Relationships>
</file>

<file path=ppt/slideLayouts/_rels/slideLayout9.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2.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920834" y="1346946"/>
            <a:ext cx="10222992" cy="8068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920834" y="4299696"/>
            <a:ext cx="10222992" cy="8068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920834" y="1484779"/>
            <a:ext cx="10222992" cy="2743200"/>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 name="Group 9"/>
          <p:cNvGrpSpPr/>
          <p:nvPr/>
        </p:nvGrpSpPr>
        <p:grpSpPr>
          <a:xfrm>
            <a:off x="9649215" y="4068923"/>
            <a:ext cx="1080904" cy="1080902"/>
            <a:chOff x="9685338" y="4460675"/>
            <a:chExt cx="1080904" cy="1080902"/>
          </a:xfrm>
        </p:grpSpPr>
        <p:sp>
          <p:nvSpPr>
            <p:cNvPr id="11" name="Oval 10"/>
            <p:cNvSpPr/>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12" name="Oval 11"/>
            <p:cNvSpPr/>
            <p:nvPr/>
          </p:nvSpPr>
          <p:spPr>
            <a:xfrm>
              <a:off x="9793429" y="4568765"/>
              <a:ext cx="864723" cy="864722"/>
            </a:xfrm>
            <a:prstGeom prst="ellipse">
              <a:avLst/>
            </a:prstGeom>
            <a:noFill/>
            <a:ln w="254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2" name="Title 1"/>
          <p:cNvSpPr>
            <a:spLocks noGrp="1"/>
          </p:cNvSpPr>
          <p:nvPr>
            <p:ph type="ctrTitle"/>
          </p:nvPr>
        </p:nvSpPr>
        <p:spPr>
          <a:xfrm>
            <a:off x="1051560" y="1432223"/>
            <a:ext cx="9966960" cy="3035808"/>
          </a:xfrm>
        </p:spPr>
        <p:txBody>
          <a:bodyPr anchor="ctr">
            <a:noAutofit/>
          </a:bodyPr>
          <a:lstStyle>
            <a:lvl1pPr algn="l">
              <a:lnSpc>
                <a:spcPct val="80000"/>
              </a:lnSpc>
              <a:defRPr sz="9600" cap="all" baseline="0">
                <a:blipFill dpi="0" rotWithShape="1">
                  <a:blip r:embed="rId4"/>
                  <a:srcRect/>
                  <a:tile tx="6350" ty="-127000" sx="65000" sy="64000" flip="none" algn="tl"/>
                </a:blipFill>
              </a:defRPr>
            </a:lvl1pPr>
          </a:lstStyle>
          <a:p>
            <a:r>
              <a:rPr lang="en-US"/>
              <a:t>Click to edit Master title style</a:t>
            </a:r>
            <a:endParaRPr lang="en-US" dirty="0"/>
          </a:p>
        </p:txBody>
      </p:sp>
      <p:sp>
        <p:nvSpPr>
          <p:cNvPr id="3" name="Subtitle 2"/>
          <p:cNvSpPr>
            <a:spLocks noGrp="1"/>
          </p:cNvSpPr>
          <p:nvPr>
            <p:ph type="subTitle" idx="1"/>
          </p:nvPr>
        </p:nvSpPr>
        <p:spPr>
          <a:xfrm>
            <a:off x="1069848" y="4389120"/>
            <a:ext cx="7891272" cy="1069848"/>
          </a:xfrm>
        </p:spPr>
        <p:txBody>
          <a:bodyPr>
            <a:normAutofit/>
          </a:bodyPr>
          <a:lstStyle>
            <a:lvl1pPr marL="0" indent="0" algn="l">
              <a:buNone/>
              <a:defRPr sz="2200">
                <a:solidFill>
                  <a:schemeClr val="tx1"/>
                </a:solidFill>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CF91F816-F229-DA43-9001-A79B8F5AB5CE}" type="datetimeFigureOut">
              <a:rPr lang="en-US" smtClean="0"/>
              <a:t>3/4/2019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9592733" y="4289334"/>
            <a:ext cx="1193868" cy="640080"/>
          </a:xfrm>
        </p:spPr>
        <p:txBody>
          <a:bodyPr/>
          <a:lstStyle>
            <a:lvl1pPr>
              <a:defRPr sz="2800"/>
            </a:lvl1pPr>
          </a:lstStyle>
          <a:p>
            <a:fld id="{346DC68F-AD51-EA46-95D4-B51642D84A35}" type="slidenum">
              <a:rPr lang="en-US" smtClean="0"/>
              <a:t>‹#›</a:t>
            </a:fld>
            <a:endParaRPr lang="en-US"/>
          </a:p>
        </p:txBody>
      </p:sp>
    </p:spTree>
    <p:extLst>
      <p:ext uri="{BB962C8B-B14F-4D97-AF65-F5344CB8AC3E}">
        <p14:creationId xmlns:p14="http://schemas.microsoft.com/office/powerpoint/2010/main" val="167956148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F91F816-F229-DA43-9001-A79B8F5AB5CE}" type="datetimeFigureOut">
              <a:rPr lang="en-US" smtClean="0"/>
              <a:t>3/4/2019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46DC68F-AD51-EA46-95D4-B51642D84A35}" type="slidenum">
              <a:rPr lang="en-US" smtClean="0"/>
              <a:t>‹#›</a:t>
            </a:fld>
            <a:endParaRPr lang="en-US"/>
          </a:p>
        </p:txBody>
      </p:sp>
    </p:spTree>
    <p:extLst>
      <p:ext uri="{BB962C8B-B14F-4D97-AF65-F5344CB8AC3E}">
        <p14:creationId xmlns:p14="http://schemas.microsoft.com/office/powerpoint/2010/main" val="181161928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0" y="4917989"/>
            <a:ext cx="12192000" cy="1940010"/>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2167128" y="1225296"/>
            <a:ext cx="9281160" cy="3520440"/>
          </a:xfrm>
        </p:spPr>
        <p:txBody>
          <a:bodyPr anchor="ctr">
            <a:normAutofit/>
          </a:bodyPr>
          <a:lstStyle>
            <a:lvl1pPr>
              <a:lnSpc>
                <a:spcPct val="80000"/>
              </a:lnSpc>
              <a:defRPr sz="8000" b="0"/>
            </a:lvl1pPr>
          </a:lstStyle>
          <a:p>
            <a:r>
              <a:rPr lang="en-US"/>
              <a:t>Click to edit Master title style</a:t>
            </a:r>
            <a:endParaRPr lang="en-US" dirty="0"/>
          </a:p>
        </p:txBody>
      </p:sp>
      <p:sp>
        <p:nvSpPr>
          <p:cNvPr id="3" name="Text Placeholder 2"/>
          <p:cNvSpPr>
            <a:spLocks noGrp="1"/>
          </p:cNvSpPr>
          <p:nvPr>
            <p:ph type="body" idx="1"/>
          </p:nvPr>
        </p:nvSpPr>
        <p:spPr>
          <a:xfrm>
            <a:off x="2165774" y="5020056"/>
            <a:ext cx="9052560" cy="1066800"/>
          </a:xfrm>
        </p:spPr>
        <p:txBody>
          <a:bodyPr anchor="t">
            <a:normAutofit/>
          </a:bodyPr>
          <a:lstStyle>
            <a:lvl1pPr marL="0" indent="0">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a:xfrm>
            <a:off x="8593667" y="6272784"/>
            <a:ext cx="2644309" cy="365125"/>
          </a:xfrm>
        </p:spPr>
        <p:txBody>
          <a:bodyPr/>
          <a:lstStyle/>
          <a:p>
            <a:fld id="{CF91F816-F229-DA43-9001-A79B8F5AB5CE}" type="datetimeFigureOut">
              <a:rPr lang="en-US" smtClean="0"/>
              <a:t>3/4/2019</a:t>
            </a:fld>
            <a:endParaRPr lang="en-US"/>
          </a:p>
        </p:txBody>
      </p:sp>
      <p:sp>
        <p:nvSpPr>
          <p:cNvPr id="5" name="Footer Placeholder 4"/>
          <p:cNvSpPr>
            <a:spLocks noGrp="1"/>
          </p:cNvSpPr>
          <p:nvPr>
            <p:ph type="ftr" sz="quarter" idx="11"/>
          </p:nvPr>
        </p:nvSpPr>
        <p:spPr>
          <a:xfrm>
            <a:off x="2182708" y="6272784"/>
            <a:ext cx="6327648" cy="365125"/>
          </a:xfrm>
        </p:spPr>
        <p:txBody>
          <a:bodyPr/>
          <a:lstStyle/>
          <a:p>
            <a:endParaRPr lang="en-US"/>
          </a:p>
        </p:txBody>
      </p:sp>
      <p:grpSp>
        <p:nvGrpSpPr>
          <p:cNvPr id="8" name="Group 7"/>
          <p:cNvGrpSpPr/>
          <p:nvPr/>
        </p:nvGrpSpPr>
        <p:grpSpPr>
          <a:xfrm>
            <a:off x="897399" y="2325848"/>
            <a:ext cx="1080904" cy="1080902"/>
            <a:chOff x="9685338" y="4460675"/>
            <a:chExt cx="1080904" cy="1080902"/>
          </a:xfrm>
        </p:grpSpPr>
        <p:sp>
          <p:nvSpPr>
            <p:cNvPr id="9" name="Oval 8"/>
            <p:cNvSpPr/>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10" name="Oval 9"/>
            <p:cNvSpPr/>
            <p:nvPr/>
          </p:nvSpPr>
          <p:spPr>
            <a:xfrm>
              <a:off x="9793429" y="4568765"/>
              <a:ext cx="864723" cy="864722"/>
            </a:xfrm>
            <a:prstGeom prst="ellipse">
              <a:avLst/>
            </a:prstGeom>
            <a:noFill/>
            <a:ln w="254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6" name="Slide Number Placeholder 5"/>
          <p:cNvSpPr>
            <a:spLocks noGrp="1"/>
          </p:cNvSpPr>
          <p:nvPr>
            <p:ph type="sldNum" sz="quarter" idx="12"/>
          </p:nvPr>
        </p:nvSpPr>
        <p:spPr>
          <a:xfrm>
            <a:off x="843702" y="2506133"/>
            <a:ext cx="1188298" cy="720332"/>
          </a:xfrm>
        </p:spPr>
        <p:txBody>
          <a:bodyPr/>
          <a:lstStyle>
            <a:lvl1pPr>
              <a:defRPr sz="2800"/>
            </a:lvl1pPr>
          </a:lstStyle>
          <a:p>
            <a:fld id="{346DC68F-AD51-EA46-95D4-B51642D84A35}" type="slidenum">
              <a:rPr lang="en-US" smtClean="0"/>
              <a:t>‹#›</a:t>
            </a:fld>
            <a:endParaRPr lang="en-US"/>
          </a:p>
        </p:txBody>
      </p:sp>
    </p:spTree>
    <p:extLst>
      <p:ext uri="{BB962C8B-B14F-4D97-AF65-F5344CB8AC3E}">
        <p14:creationId xmlns:p14="http://schemas.microsoft.com/office/powerpoint/2010/main" val="371590624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069848" y="2194560"/>
            <a:ext cx="4754880" cy="3977640"/>
          </a:xfrm>
        </p:spPr>
        <p:txBody>
          <a:bodyPr/>
          <a:lstStyle>
            <a:lvl1pPr>
              <a:defRPr sz="2000"/>
            </a:lvl1pPr>
            <a:lvl2pPr>
              <a:defRPr sz="1800"/>
            </a:lvl2pPr>
            <a:lvl3pPr>
              <a:defRPr sz="1600"/>
            </a:lvl3pPr>
            <a:lvl4pPr>
              <a:defRPr sz="1600"/>
            </a:lvl4pPr>
            <a:lvl5pPr>
              <a:defRPr sz="16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364224" y="2194560"/>
            <a:ext cx="4754880" cy="3977640"/>
          </a:xfrm>
        </p:spPr>
        <p:txBody>
          <a:bodyPr/>
          <a:lstStyle>
            <a:lvl1pPr>
              <a:defRPr sz="2000"/>
            </a:lvl1pPr>
            <a:lvl2pPr>
              <a:defRPr sz="1800"/>
            </a:lvl2pPr>
            <a:lvl3pPr>
              <a:defRPr sz="1600"/>
            </a:lvl3pPr>
            <a:lvl4pPr>
              <a:defRPr sz="1600"/>
            </a:lvl4pPr>
            <a:lvl5pPr>
              <a:defRPr sz="16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CF91F816-F229-DA43-9001-A79B8F5AB5CE}" type="datetimeFigureOut">
              <a:rPr lang="en-US" smtClean="0"/>
              <a:t>3/4/2019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46DC68F-AD51-EA46-95D4-B51642D84A35}" type="slidenum">
              <a:rPr lang="en-US" smtClean="0"/>
              <a:t>‹#›</a:t>
            </a:fld>
            <a:endParaRPr lang="en-US"/>
          </a:p>
        </p:txBody>
      </p:sp>
    </p:spTree>
    <p:extLst>
      <p:ext uri="{BB962C8B-B14F-4D97-AF65-F5344CB8AC3E}">
        <p14:creationId xmlns:p14="http://schemas.microsoft.com/office/powerpoint/2010/main" val="134225826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066800" y="2048256"/>
            <a:ext cx="475488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069848" y="2743200"/>
            <a:ext cx="475488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364224" y="2048256"/>
            <a:ext cx="475488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364224" y="2743200"/>
            <a:ext cx="475488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CF91F816-F229-DA43-9001-A79B8F5AB5CE}" type="datetimeFigureOut">
              <a:rPr lang="en-US" smtClean="0"/>
              <a:t>3/4/2019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46DC68F-AD51-EA46-95D4-B51642D84A35}" type="slidenum">
              <a:rPr lang="en-US" smtClean="0"/>
              <a:t>‹#›</a:t>
            </a:fld>
            <a:endParaRPr lang="en-US"/>
          </a:p>
        </p:txBody>
      </p:sp>
      <p:sp>
        <p:nvSpPr>
          <p:cNvPr id="10" name="Title 9"/>
          <p:cNvSpPr>
            <a:spLocks noGrp="1"/>
          </p:cNvSpPr>
          <p:nvPr>
            <p:ph type="title"/>
          </p:nvPr>
        </p:nvSpPr>
        <p:spPr/>
        <p:txBody>
          <a:bodyPr/>
          <a:lstStyle/>
          <a:p>
            <a:r>
              <a:rPr lang="en-US"/>
              <a:t>Click to edit Master title style</a:t>
            </a:r>
            <a:endParaRPr lang="en-US" dirty="0"/>
          </a:p>
        </p:txBody>
      </p:sp>
    </p:spTree>
    <p:extLst>
      <p:ext uri="{BB962C8B-B14F-4D97-AF65-F5344CB8AC3E}">
        <p14:creationId xmlns:p14="http://schemas.microsoft.com/office/powerpoint/2010/main" val="369775845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CF91F816-F229-DA43-9001-A79B8F5AB5CE}" type="datetimeFigureOut">
              <a:rPr lang="en-US" smtClean="0"/>
              <a:t>3/4/2019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46DC68F-AD51-EA46-95D4-B51642D84A35}" type="slidenum">
              <a:rPr lang="en-US" smtClean="0"/>
              <a:t>‹#›</a:t>
            </a:fld>
            <a:endParaRPr lang="en-US"/>
          </a:p>
        </p:txBody>
      </p:sp>
      <p:sp>
        <p:nvSpPr>
          <p:cNvPr id="6" name="Title 5"/>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60188999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F91F816-F229-DA43-9001-A79B8F5AB5CE}" type="datetimeFigureOut">
              <a:rPr lang="en-US" smtClean="0"/>
              <a:t>3/4/2019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46DC68F-AD51-EA46-95D4-B51642D84A35}" type="slidenum">
              <a:rPr lang="en-US" smtClean="0"/>
              <a:t>‹#›</a:t>
            </a:fld>
            <a:endParaRPr lang="en-US"/>
          </a:p>
        </p:txBody>
      </p:sp>
    </p:spTree>
    <p:extLst>
      <p:ext uri="{BB962C8B-B14F-4D97-AF65-F5344CB8AC3E}">
        <p14:creationId xmlns:p14="http://schemas.microsoft.com/office/powerpoint/2010/main" val="19951109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8303740" y="0"/>
            <a:ext cx="3888259"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8549640" y="685800"/>
            <a:ext cx="3200400" cy="1737360"/>
          </a:xfrm>
        </p:spPr>
        <p:txBody>
          <a:bodyPr anchor="b">
            <a:normAutofit/>
          </a:bodyPr>
          <a:lstStyle>
            <a:lvl1pPr>
              <a:defRPr sz="3200" b="1"/>
            </a:lvl1pPr>
          </a:lstStyle>
          <a:p>
            <a:r>
              <a:rPr lang="en-US"/>
              <a:t>Click to edit Master title style</a:t>
            </a:r>
            <a:endParaRPr lang="en-US" dirty="0"/>
          </a:p>
        </p:txBody>
      </p:sp>
      <p:sp>
        <p:nvSpPr>
          <p:cNvPr id="3" name="Content Placeholder 2"/>
          <p:cNvSpPr>
            <a:spLocks noGrp="1"/>
          </p:cNvSpPr>
          <p:nvPr>
            <p:ph idx="1"/>
          </p:nvPr>
        </p:nvSpPr>
        <p:spPr>
          <a:xfrm>
            <a:off x="838200" y="685800"/>
            <a:ext cx="6711696" cy="5020056"/>
          </a:xfrm>
        </p:spPr>
        <p:txBody>
          <a:bodyPr/>
          <a:lstStyle>
            <a:lvl1pPr>
              <a:defRPr sz="2000"/>
            </a:lvl1pPr>
            <a:lvl2pPr>
              <a:defRPr sz="1800"/>
            </a:lvl2pPr>
            <a:lvl3pPr>
              <a:defRPr sz="1600"/>
            </a:lvl3pPr>
            <a:lvl4pPr>
              <a:defRPr sz="1600"/>
            </a:lvl4pPr>
            <a:lvl5pPr>
              <a:defRPr sz="16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549640" y="2423160"/>
            <a:ext cx="3200400" cy="3291840"/>
          </a:xfrm>
        </p:spPr>
        <p:txBody>
          <a:bodyPr>
            <a:normAutofit/>
          </a:bodyPr>
          <a:lstStyle>
            <a:lvl1pPr marL="0" indent="0">
              <a:lnSpc>
                <a:spcPct val="100000"/>
              </a:lnSpc>
              <a:spcBef>
                <a:spcPts val="1000"/>
              </a:spcBef>
              <a:buNone/>
              <a:defRPr sz="1400">
                <a:solidFill>
                  <a:schemeClr val="accent1">
                    <a:lumMod val="7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CF91F816-F229-DA43-9001-A79B8F5AB5CE}" type="datetimeFigureOut">
              <a:rPr lang="en-US" smtClean="0"/>
              <a:t>3/4/2019</a:t>
            </a:fld>
            <a:endParaRPr lang="en-US"/>
          </a:p>
        </p:txBody>
      </p:sp>
      <p:sp>
        <p:nvSpPr>
          <p:cNvPr id="6" name="Footer Placeholder 5"/>
          <p:cNvSpPr>
            <a:spLocks noGrp="1"/>
          </p:cNvSpPr>
          <p:nvPr>
            <p:ph type="ftr" sz="quarter" idx="11"/>
          </p:nvPr>
        </p:nvSpPr>
        <p:spPr/>
        <p:txBody>
          <a:bodyPr/>
          <a:lstStyle/>
          <a:p>
            <a:endParaRPr lang="en-US"/>
          </a:p>
        </p:txBody>
      </p:sp>
      <p:grpSp>
        <p:nvGrpSpPr>
          <p:cNvPr id="9" name="Group 8"/>
          <p:cNvGrpSpPr>
            <a:grpSpLocks noChangeAspect="1"/>
          </p:cNvGrpSpPr>
          <p:nvPr/>
        </p:nvGrpSpPr>
        <p:grpSpPr>
          <a:xfrm>
            <a:off x="11401725" y="6229681"/>
            <a:ext cx="457200" cy="457200"/>
            <a:chOff x="11361456" y="6195813"/>
            <a:chExt cx="548640" cy="548640"/>
          </a:xfrm>
        </p:grpSpPr>
        <p:sp>
          <p:nvSpPr>
            <p:cNvPr id="10" name="Oval 9"/>
            <p:cNvSpPr/>
            <p:nvPr/>
          </p:nvSpPr>
          <p:spPr>
            <a:xfrm>
              <a:off x="11361456" y="6195813"/>
              <a:ext cx="548640" cy="548640"/>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11" name="Oval 10"/>
            <p:cNvSpPr/>
            <p:nvPr/>
          </p:nvSpPr>
          <p:spPr>
            <a:xfrm>
              <a:off x="11396488" y="6230844"/>
              <a:ext cx="478576" cy="478578"/>
            </a:xfrm>
            <a:prstGeom prst="ellipse">
              <a:avLst/>
            </a:prstGeom>
            <a:noFill/>
            <a:ln w="127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7" name="Slide Number Placeholder 6"/>
          <p:cNvSpPr>
            <a:spLocks noGrp="1"/>
          </p:cNvSpPr>
          <p:nvPr>
            <p:ph type="sldNum" sz="quarter" idx="12"/>
          </p:nvPr>
        </p:nvSpPr>
        <p:spPr/>
        <p:txBody>
          <a:bodyPr/>
          <a:lstStyle/>
          <a:p>
            <a:fld id="{346DC68F-AD51-EA46-95D4-B51642D84A35}" type="slidenum">
              <a:rPr lang="en-US" smtClean="0"/>
              <a:t>‹#›</a:t>
            </a:fld>
            <a:endParaRPr lang="en-US"/>
          </a:p>
        </p:txBody>
      </p:sp>
    </p:spTree>
    <p:extLst>
      <p:ext uri="{BB962C8B-B14F-4D97-AF65-F5344CB8AC3E}">
        <p14:creationId xmlns:p14="http://schemas.microsoft.com/office/powerpoint/2010/main" val="221972562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1" name="Rectangle 10"/>
          <p:cNvSpPr/>
          <p:nvPr/>
        </p:nvSpPr>
        <p:spPr>
          <a:xfrm>
            <a:off x="8303740" y="0"/>
            <a:ext cx="3888259"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8549640" y="685800"/>
            <a:ext cx="3200400" cy="1737360"/>
          </a:xfrm>
        </p:spPr>
        <p:txBody>
          <a:bodyPr anchor="b">
            <a:normAutofit/>
          </a:bodyPr>
          <a:lstStyle>
            <a:lvl1pPr>
              <a:defRPr sz="3200" b="1"/>
            </a:lvl1pPr>
          </a:lstStyle>
          <a:p>
            <a:r>
              <a:rPr lang="en-US"/>
              <a:t>Click to edit Master title style</a:t>
            </a:r>
            <a:endParaRPr lang="en-US" dirty="0"/>
          </a:p>
        </p:txBody>
      </p:sp>
      <p:sp>
        <p:nvSpPr>
          <p:cNvPr id="3" name="Picture Placeholder 2"/>
          <p:cNvSpPr>
            <a:spLocks noGrp="1"/>
          </p:cNvSpPr>
          <p:nvPr>
            <p:ph type="pic" idx="1"/>
          </p:nvPr>
        </p:nvSpPr>
        <p:spPr>
          <a:xfrm>
            <a:off x="0" y="0"/>
            <a:ext cx="8303740" cy="6858000"/>
          </a:xfrm>
          <a:solidFill>
            <a:schemeClr val="tx2">
              <a:lumMod val="20000"/>
              <a:lumOff val="80000"/>
            </a:schemeClr>
          </a:solid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549640" y="2423160"/>
            <a:ext cx="3200400" cy="3291840"/>
          </a:xfrm>
        </p:spPr>
        <p:txBody>
          <a:bodyPr>
            <a:normAutofit/>
          </a:bodyPr>
          <a:lstStyle>
            <a:lvl1pPr marL="0" indent="0">
              <a:lnSpc>
                <a:spcPct val="100000"/>
              </a:lnSpc>
              <a:spcBef>
                <a:spcPts val="1000"/>
              </a:spcBef>
              <a:buNone/>
              <a:defRPr sz="1400">
                <a:solidFill>
                  <a:schemeClr val="accent1">
                    <a:lumMod val="7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CF91F816-F229-DA43-9001-A79B8F5AB5CE}" type="datetimeFigureOut">
              <a:rPr lang="en-US" smtClean="0"/>
              <a:t>3/4/2019</a:t>
            </a:fld>
            <a:endParaRPr lang="en-US"/>
          </a:p>
        </p:txBody>
      </p:sp>
      <p:grpSp>
        <p:nvGrpSpPr>
          <p:cNvPr id="8" name="Group 7"/>
          <p:cNvGrpSpPr>
            <a:grpSpLocks noChangeAspect="1"/>
          </p:cNvGrpSpPr>
          <p:nvPr/>
        </p:nvGrpSpPr>
        <p:grpSpPr>
          <a:xfrm>
            <a:off x="11401725" y="6229681"/>
            <a:ext cx="457200" cy="457200"/>
            <a:chOff x="11361456" y="6195813"/>
            <a:chExt cx="548640" cy="548640"/>
          </a:xfrm>
        </p:grpSpPr>
        <p:sp>
          <p:nvSpPr>
            <p:cNvPr id="9" name="Oval 8"/>
            <p:cNvSpPr/>
            <p:nvPr/>
          </p:nvSpPr>
          <p:spPr>
            <a:xfrm>
              <a:off x="11361456" y="6195813"/>
              <a:ext cx="548640" cy="548640"/>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10" name="Oval 9"/>
            <p:cNvSpPr/>
            <p:nvPr/>
          </p:nvSpPr>
          <p:spPr>
            <a:xfrm>
              <a:off x="11396488" y="6230844"/>
              <a:ext cx="478576" cy="478578"/>
            </a:xfrm>
            <a:prstGeom prst="ellipse">
              <a:avLst/>
            </a:prstGeom>
            <a:noFill/>
            <a:ln w="127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7" name="Slide Number Placeholder 6"/>
          <p:cNvSpPr>
            <a:spLocks noGrp="1"/>
          </p:cNvSpPr>
          <p:nvPr>
            <p:ph type="sldNum" sz="quarter" idx="12"/>
          </p:nvPr>
        </p:nvSpPr>
        <p:spPr/>
        <p:txBody>
          <a:bodyPr/>
          <a:lstStyle/>
          <a:p>
            <a:fld id="{346DC68F-AD51-EA46-95D4-B51642D84A35}" type="slidenum">
              <a:rPr lang="en-US" smtClean="0"/>
              <a:t>‹#›</a:t>
            </a:fld>
            <a:endParaRPr lang="en-US"/>
          </a:p>
        </p:txBody>
      </p:sp>
    </p:spTree>
    <p:extLst>
      <p:ext uri="{BB962C8B-B14F-4D97-AF65-F5344CB8AC3E}">
        <p14:creationId xmlns:p14="http://schemas.microsoft.com/office/powerpoint/2010/main" val="24848490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F91F816-F229-DA43-9001-A79B8F5AB5CE}" type="datetimeFigureOut">
              <a:rPr lang="en-US" smtClean="0"/>
              <a:t>3/4/2019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46DC68F-AD51-EA46-95D4-B51642D84A35}" type="slidenum">
              <a:rPr lang="en-US" smtClean="0"/>
              <a:t>‹#›</a:t>
            </a:fld>
            <a:endParaRPr lang="en-US"/>
          </a:p>
        </p:txBody>
      </p:sp>
    </p:spTree>
    <p:extLst>
      <p:ext uri="{BB962C8B-B14F-4D97-AF65-F5344CB8AC3E}">
        <p14:creationId xmlns:p14="http://schemas.microsoft.com/office/powerpoint/2010/main" val="320869589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533400"/>
            <a:ext cx="2552700" cy="56388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066800" y="533400"/>
            <a:ext cx="7505700" cy="563880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F91F816-F229-DA43-9001-A79B8F5AB5CE}" type="datetimeFigureOut">
              <a:rPr lang="en-US" smtClean="0"/>
              <a:t>3/4/2019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46DC68F-AD51-EA46-95D4-B51642D84A35}" type="slidenum">
              <a:rPr lang="en-US" smtClean="0"/>
              <a:t>‹#›</a:t>
            </a:fld>
            <a:endParaRPr lang="en-US"/>
          </a:p>
        </p:txBody>
      </p:sp>
    </p:spTree>
    <p:extLst>
      <p:ext uri="{BB962C8B-B14F-4D97-AF65-F5344CB8AC3E}">
        <p14:creationId xmlns:p14="http://schemas.microsoft.com/office/powerpoint/2010/main" val="309046140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microsoft.com/office/2007/relationships/hdphoto" Target="../media/hdphoto1.wdp"/></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69848" y="484632"/>
            <a:ext cx="10058400" cy="1609344"/>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069848" y="2121408"/>
            <a:ext cx="10058400" cy="4050792"/>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964424" y="6272784"/>
            <a:ext cx="3273552" cy="365125"/>
          </a:xfrm>
          <a:prstGeom prst="rect">
            <a:avLst/>
          </a:prstGeom>
        </p:spPr>
        <p:txBody>
          <a:bodyPr vert="horz" lIns="91440" tIns="45720" rIns="91440" bIns="45720" rtlCol="0" anchor="ctr"/>
          <a:lstStyle>
            <a:lvl1pPr algn="r">
              <a:defRPr sz="1100">
                <a:solidFill>
                  <a:schemeClr val="tx2"/>
                </a:solidFill>
              </a:defRPr>
            </a:lvl1pPr>
          </a:lstStyle>
          <a:p>
            <a:fld id="{CF91F816-F229-DA43-9001-A79B8F5AB5CE}" type="datetimeFigureOut">
              <a:rPr lang="en-US" smtClean="0"/>
              <a:t>3/4/2019</a:t>
            </a:fld>
            <a:endParaRPr lang="en-US"/>
          </a:p>
        </p:txBody>
      </p:sp>
      <p:sp>
        <p:nvSpPr>
          <p:cNvPr id="5" name="Footer Placeholder 4"/>
          <p:cNvSpPr>
            <a:spLocks noGrp="1"/>
          </p:cNvSpPr>
          <p:nvPr>
            <p:ph type="ftr" sz="quarter" idx="3"/>
          </p:nvPr>
        </p:nvSpPr>
        <p:spPr>
          <a:xfrm>
            <a:off x="1088136" y="6272784"/>
            <a:ext cx="6327648" cy="365125"/>
          </a:xfrm>
          <a:prstGeom prst="rect">
            <a:avLst/>
          </a:prstGeom>
        </p:spPr>
        <p:txBody>
          <a:bodyPr vert="horz" lIns="91440" tIns="45720" rIns="91440" bIns="45720" rtlCol="0" anchor="ctr"/>
          <a:lstStyle>
            <a:lvl1pPr algn="l">
              <a:defRPr sz="1100">
                <a:solidFill>
                  <a:schemeClr val="tx2"/>
                </a:solidFill>
              </a:defRPr>
            </a:lvl1pPr>
          </a:lstStyle>
          <a:p>
            <a:endParaRPr lang="en-US"/>
          </a:p>
        </p:txBody>
      </p:sp>
      <p:grpSp>
        <p:nvGrpSpPr>
          <p:cNvPr id="7" name="Group 6"/>
          <p:cNvGrpSpPr>
            <a:grpSpLocks noChangeAspect="1"/>
          </p:cNvGrpSpPr>
          <p:nvPr/>
        </p:nvGrpSpPr>
        <p:grpSpPr>
          <a:xfrm>
            <a:off x="11401725" y="6229681"/>
            <a:ext cx="457200" cy="457200"/>
            <a:chOff x="11361456" y="6195813"/>
            <a:chExt cx="548640" cy="548640"/>
          </a:xfrm>
        </p:grpSpPr>
        <p:sp>
          <p:nvSpPr>
            <p:cNvPr id="8" name="Oval 7"/>
            <p:cNvSpPr/>
            <p:nvPr/>
          </p:nvSpPr>
          <p:spPr>
            <a:xfrm>
              <a:off x="11361456" y="6195813"/>
              <a:ext cx="548640" cy="548640"/>
            </a:xfrm>
            <a:prstGeom prst="ellipse">
              <a:avLst/>
            </a:prstGeom>
            <a:blipFill dpi="0" rotWithShape="1">
              <a:blip r:embed="rId13">
                <a:duotone>
                  <a:schemeClr val="accent1">
                    <a:shade val="45000"/>
                    <a:satMod val="135000"/>
                  </a:schemeClr>
                  <a:prstClr val="white"/>
                </a:duotone>
                <a:extLst>
                  <a:ext uri="{BEBA8EAE-BF5A-486C-A8C5-ECC9F3942E4B}">
                    <a14:imgProps xmlns:a14="http://schemas.microsoft.com/office/drawing/2010/main">
                      <a14:imgLayer r:embed="rId14">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9" name="Oval 8"/>
            <p:cNvSpPr/>
            <p:nvPr/>
          </p:nvSpPr>
          <p:spPr>
            <a:xfrm>
              <a:off x="11396488" y="6230844"/>
              <a:ext cx="478576" cy="478578"/>
            </a:xfrm>
            <a:prstGeom prst="ellipse">
              <a:avLst/>
            </a:prstGeom>
            <a:noFill/>
            <a:ln w="12700" cap="flat" cmpd="sng" algn="ctr">
              <a:solidFill>
                <a:srgbClr val="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6" name="Slide Number Placeholder 5"/>
          <p:cNvSpPr>
            <a:spLocks noGrp="1"/>
          </p:cNvSpPr>
          <p:nvPr>
            <p:ph type="sldNum" sz="quarter" idx="4"/>
          </p:nvPr>
        </p:nvSpPr>
        <p:spPr>
          <a:xfrm>
            <a:off x="11311128" y="6272784"/>
            <a:ext cx="640080" cy="365125"/>
          </a:xfrm>
          <a:prstGeom prst="rect">
            <a:avLst/>
          </a:prstGeom>
        </p:spPr>
        <p:txBody>
          <a:bodyPr vert="horz" lIns="91440" tIns="45720" rIns="91440" bIns="45720" rtlCol="0" anchor="ctr"/>
          <a:lstStyle>
            <a:lvl1pPr algn="ctr">
              <a:defRPr sz="1400" b="1">
                <a:solidFill>
                  <a:srgbClr val="FFFFFF"/>
                </a:solidFill>
                <a:latin typeface="+mj-lt"/>
              </a:defRPr>
            </a:lvl1pPr>
          </a:lstStyle>
          <a:p>
            <a:fld id="{346DC68F-AD51-EA46-95D4-B51642D84A35}" type="slidenum">
              <a:rPr lang="en-US" smtClean="0"/>
              <a:t>‹#›</a:t>
            </a:fld>
            <a:endParaRPr lang="en-US"/>
          </a:p>
        </p:txBody>
      </p:sp>
    </p:spTree>
    <p:extLst>
      <p:ext uri="{BB962C8B-B14F-4D97-AF65-F5344CB8AC3E}">
        <p14:creationId xmlns:p14="http://schemas.microsoft.com/office/powerpoint/2010/main" val="2648122747"/>
      </p:ext>
    </p:extLst>
  </p:cSld>
  <p:clrMap bg1="lt1" tx1="dk1" bg2="lt2" tx2="dk2" accent1="accent1" accent2="accent2" accent3="accent3" accent4="accent4" accent5="accent5" accent6="accent6" hlink="hlink" folHlink="folHlink"/>
  <p:sldLayoutIdLst>
    <p:sldLayoutId id="2147483691" r:id="rId1"/>
    <p:sldLayoutId id="2147483692" r:id="rId2"/>
    <p:sldLayoutId id="2147483693" r:id="rId3"/>
    <p:sldLayoutId id="2147483694" r:id="rId4"/>
    <p:sldLayoutId id="2147483695" r:id="rId5"/>
    <p:sldLayoutId id="2147483696" r:id="rId6"/>
    <p:sldLayoutId id="2147483697" r:id="rId7"/>
    <p:sldLayoutId id="2147483698" r:id="rId8"/>
    <p:sldLayoutId id="2147483699" r:id="rId9"/>
    <p:sldLayoutId id="2147483700" r:id="rId10"/>
    <p:sldLayoutId id="2147483701" r:id="rId11"/>
  </p:sldLayoutIdLst>
  <p:txStyles>
    <p:titleStyle>
      <a:lvl1pPr algn="l" defTabSz="914400" rtl="0" eaLnBrk="1" latinLnBrk="0" hangingPunct="1">
        <a:lnSpc>
          <a:spcPct val="90000"/>
        </a:lnSpc>
        <a:spcBef>
          <a:spcPct val="0"/>
        </a:spcBef>
        <a:buNone/>
        <a:defRPr sz="5400" kern="1200" cap="all" baseline="0">
          <a:blipFill>
            <a:blip r:embed="rId15">
              <a:extLst>
                <a:ext uri="{28A0092B-C50C-407E-A947-70E740481C1C}">
                  <a14:useLocalDpi xmlns:a14="http://schemas.microsoft.com/office/drawing/2010/main" val="0"/>
                </a:ext>
              </a:extLst>
            </a:blip>
            <a:tile tx="6350" ty="-127000" sx="65000" sy="64000" flip="none" algn="tl"/>
          </a:blipFill>
          <a:latin typeface="+mj-lt"/>
          <a:ea typeface="+mj-ea"/>
          <a:cs typeface="+mj-cs"/>
        </a:defRPr>
      </a:lvl1pPr>
    </p:titleStyle>
    <p:bodyStyle>
      <a:lvl1pPr marL="182880" indent="-182880" algn="l" defTabSz="914400" rtl="0" eaLnBrk="1" latinLnBrk="0" hangingPunct="1">
        <a:lnSpc>
          <a:spcPct val="90000"/>
        </a:lnSpc>
        <a:spcBef>
          <a:spcPts val="1200"/>
        </a:spcBef>
        <a:buClr>
          <a:schemeClr val="accent1">
            <a:lumMod val="75000"/>
          </a:schemeClr>
        </a:buClr>
        <a:buSzPct val="85000"/>
        <a:buFont typeface="Wingdings" pitchFamily="2" charset="2"/>
        <a:buChar char="§"/>
        <a:defRPr sz="2000" kern="1200">
          <a:solidFill>
            <a:schemeClr val="tx1"/>
          </a:solidFill>
          <a:latin typeface="+mn-lt"/>
          <a:ea typeface="+mn-ea"/>
          <a:cs typeface="+mn-cs"/>
        </a:defRPr>
      </a:lvl1pPr>
      <a:lvl2pPr marL="45720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800" kern="1200">
          <a:solidFill>
            <a:schemeClr val="tx1"/>
          </a:solidFill>
          <a:latin typeface="+mn-lt"/>
          <a:ea typeface="+mn-ea"/>
          <a:cs typeface="+mn-cs"/>
        </a:defRPr>
      </a:lvl2pPr>
      <a:lvl3pPr marL="73152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3pPr>
      <a:lvl4pPr marL="100584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4pPr>
      <a:lvl5pPr marL="128016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5pPr>
      <a:lvl6pPr marL="16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6pPr>
      <a:lvl7pPr marL="19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7pPr>
      <a:lvl8pPr marL="22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8pPr>
      <a:lvl9pPr marL="25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5.tiff"/><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D8D258-1438-4495-BF7A-FDEB54412D0E}"/>
              </a:ext>
            </a:extLst>
          </p:cNvPr>
          <p:cNvSpPr>
            <a:spLocks noGrp="1"/>
          </p:cNvSpPr>
          <p:nvPr>
            <p:ph type="ctrTitle"/>
          </p:nvPr>
        </p:nvSpPr>
        <p:spPr/>
        <p:txBody>
          <a:bodyPr/>
          <a:lstStyle/>
          <a:p>
            <a:r>
              <a:rPr lang="en-US" sz="7200" dirty="0"/>
              <a:t>Can’t we all get along?</a:t>
            </a:r>
          </a:p>
        </p:txBody>
      </p:sp>
      <p:sp>
        <p:nvSpPr>
          <p:cNvPr id="3" name="Subtitle 2">
            <a:extLst>
              <a:ext uri="{FF2B5EF4-FFF2-40B4-BE49-F238E27FC236}">
                <a16:creationId xmlns:a16="http://schemas.microsoft.com/office/drawing/2014/main" id="{260E0276-3C94-45FD-A557-5D84E20DF6BA}"/>
              </a:ext>
            </a:extLst>
          </p:cNvPr>
          <p:cNvSpPr>
            <a:spLocks noGrp="1"/>
          </p:cNvSpPr>
          <p:nvPr>
            <p:ph type="subTitle" idx="1"/>
          </p:nvPr>
        </p:nvSpPr>
        <p:spPr/>
        <p:txBody>
          <a:bodyPr>
            <a:noAutofit/>
          </a:bodyPr>
          <a:lstStyle/>
          <a:p>
            <a:r>
              <a:rPr lang="en-US" sz="4400" dirty="0"/>
              <a:t>Gary Williams</a:t>
            </a:r>
          </a:p>
          <a:p>
            <a:r>
              <a:rPr lang="en-US" sz="4400" dirty="0"/>
              <a:t>Pastor of Bono MBC </a:t>
            </a:r>
          </a:p>
        </p:txBody>
      </p:sp>
    </p:spTree>
    <p:extLst>
      <p:ext uri="{BB962C8B-B14F-4D97-AF65-F5344CB8AC3E}">
        <p14:creationId xmlns:p14="http://schemas.microsoft.com/office/powerpoint/2010/main" val="398906539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E8B3A2-6E2C-423F-8524-EF8BE6D4CFA0}"/>
              </a:ext>
            </a:extLst>
          </p:cNvPr>
          <p:cNvSpPr>
            <a:spLocks noGrp="1"/>
          </p:cNvSpPr>
          <p:nvPr>
            <p:ph type="title"/>
          </p:nvPr>
        </p:nvSpPr>
        <p:spPr/>
        <p:txBody>
          <a:bodyPr/>
          <a:lstStyle/>
          <a:p>
            <a:pPr algn="ctr"/>
            <a:r>
              <a:rPr lang="en-US" dirty="0"/>
              <a:t>The Charismatic Movement</a:t>
            </a:r>
          </a:p>
        </p:txBody>
      </p:sp>
      <p:sp>
        <p:nvSpPr>
          <p:cNvPr id="3" name="Content Placeholder 2">
            <a:extLst>
              <a:ext uri="{FF2B5EF4-FFF2-40B4-BE49-F238E27FC236}">
                <a16:creationId xmlns:a16="http://schemas.microsoft.com/office/drawing/2014/main" id="{99FE58A8-CB82-42B4-AE1F-5AF03FCA0884}"/>
              </a:ext>
            </a:extLst>
          </p:cNvPr>
          <p:cNvSpPr>
            <a:spLocks noGrp="1"/>
          </p:cNvSpPr>
          <p:nvPr>
            <p:ph idx="1"/>
          </p:nvPr>
        </p:nvSpPr>
        <p:spPr/>
        <p:txBody>
          <a:bodyPr>
            <a:normAutofit/>
          </a:bodyPr>
          <a:lstStyle/>
          <a:p>
            <a:r>
              <a:rPr lang="en-US" sz="3600" dirty="0"/>
              <a:t>The word "Charismatic" comes from </a:t>
            </a:r>
            <a:r>
              <a:rPr lang="en-US" sz="3600" dirty="0" err="1"/>
              <a:t>caris</a:t>
            </a:r>
            <a:r>
              <a:rPr lang="en-US" sz="3600" dirty="0"/>
              <a:t> (</a:t>
            </a:r>
            <a:r>
              <a:rPr lang="en-US" sz="3600" dirty="0" err="1"/>
              <a:t>charis</a:t>
            </a:r>
            <a:r>
              <a:rPr lang="en-US" sz="3600" dirty="0"/>
              <a:t>) which means "a gift." It also is the underlying word for "grace." There is also another word related to "Charismatic" and that is "Charisma" </a:t>
            </a:r>
            <a:r>
              <a:rPr lang="en-US" sz="3600" dirty="0" err="1"/>
              <a:t>carisma</a:t>
            </a:r>
            <a:r>
              <a:rPr lang="en-US" sz="3600" dirty="0"/>
              <a:t> which means gift, grace or favor. So the basic meaning of "Charismatic" is one who is endowed with gifts.</a:t>
            </a:r>
          </a:p>
        </p:txBody>
      </p:sp>
    </p:spTree>
    <p:extLst>
      <p:ext uri="{BB962C8B-B14F-4D97-AF65-F5344CB8AC3E}">
        <p14:creationId xmlns:p14="http://schemas.microsoft.com/office/powerpoint/2010/main" val="63729977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58E74398-0526-4BA0-88EE-FB3333E1BB5F}"/>
              </a:ext>
            </a:extLst>
          </p:cNvPr>
          <p:cNvSpPr txBox="1"/>
          <p:nvPr/>
        </p:nvSpPr>
        <p:spPr>
          <a:xfrm>
            <a:off x="817984" y="366623"/>
            <a:ext cx="10556032" cy="6124754"/>
          </a:xfrm>
          <a:prstGeom prst="rect">
            <a:avLst/>
          </a:prstGeom>
          <a:noFill/>
        </p:spPr>
        <p:txBody>
          <a:bodyPr wrap="square" rtlCol="0">
            <a:spAutoFit/>
          </a:bodyPr>
          <a:lstStyle/>
          <a:p>
            <a:r>
              <a:rPr lang="en-US" sz="2800" dirty="0"/>
              <a:t>The Charismatic movement is an interdenominational Christian renewal movement and is one of the most popular and fastest-growing forces within the Christian world today. The charismatic movement is characterized by a floating authority.  Emotions, experiences, and dreams are very important in this movement and are often quoted as justification for certain non-Biblical actions or beliefs.  God says in His Word that truth is not open to "private interpretation" (II Peter 1:20).  However, charismatics are continually giving the Holy Ghost credit for their feelings or ideas, even if they disagree with the plain teaching of the Bible.  Emotions are not always right.  What we feel is not always true.  The heart cannot be trusted (Jeremiah 17:9).  Always beware of statements like:  "God told me"; "God spoke to me"</a:t>
            </a:r>
          </a:p>
        </p:txBody>
      </p:sp>
    </p:spTree>
    <p:extLst>
      <p:ext uri="{BB962C8B-B14F-4D97-AF65-F5344CB8AC3E}">
        <p14:creationId xmlns:p14="http://schemas.microsoft.com/office/powerpoint/2010/main" val="340318126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A26B1B-2E54-1D4F-B6E9-FC3DD4629E43}"/>
              </a:ext>
            </a:extLst>
          </p:cNvPr>
          <p:cNvSpPr>
            <a:spLocks noGrp="1"/>
          </p:cNvSpPr>
          <p:nvPr>
            <p:ph type="ctrTitle"/>
          </p:nvPr>
        </p:nvSpPr>
        <p:spPr/>
        <p:txBody>
          <a:bodyPr/>
          <a:lstStyle/>
          <a:p>
            <a:r>
              <a:rPr lang="en-US" sz="8800" dirty="0">
                <a:latin typeface="Trattatello" panose="020F0403020200020303" pitchFamily="34" charset="0"/>
              </a:rPr>
              <a:t>Ecumenism</a:t>
            </a:r>
          </a:p>
        </p:txBody>
      </p:sp>
      <p:sp>
        <p:nvSpPr>
          <p:cNvPr id="3" name="Subtitle 2">
            <a:extLst>
              <a:ext uri="{FF2B5EF4-FFF2-40B4-BE49-F238E27FC236}">
                <a16:creationId xmlns:a16="http://schemas.microsoft.com/office/drawing/2014/main" id="{6FE16327-6B61-964F-AA5C-46E2EDCDBFBC}"/>
              </a:ext>
            </a:extLst>
          </p:cNvPr>
          <p:cNvSpPr>
            <a:spLocks noGrp="1"/>
          </p:cNvSpPr>
          <p:nvPr>
            <p:ph type="subTitle" idx="1"/>
          </p:nvPr>
        </p:nvSpPr>
        <p:spPr/>
        <p:txBody>
          <a:bodyPr>
            <a:noAutofit/>
          </a:bodyPr>
          <a:lstStyle/>
          <a:p>
            <a:r>
              <a:rPr lang="en-US" sz="4000" dirty="0"/>
              <a:t>What is it?</a:t>
            </a:r>
          </a:p>
          <a:p>
            <a:r>
              <a:rPr lang="en-US" sz="4000" dirty="0"/>
              <a:t> </a:t>
            </a:r>
          </a:p>
        </p:txBody>
      </p:sp>
    </p:spTree>
    <p:extLst>
      <p:ext uri="{BB962C8B-B14F-4D97-AF65-F5344CB8AC3E}">
        <p14:creationId xmlns:p14="http://schemas.microsoft.com/office/powerpoint/2010/main" val="412669690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A26B1B-2E54-1D4F-B6E9-FC3DD4629E43}"/>
              </a:ext>
            </a:extLst>
          </p:cNvPr>
          <p:cNvSpPr>
            <a:spLocks noGrp="1"/>
          </p:cNvSpPr>
          <p:nvPr>
            <p:ph type="ctrTitle"/>
          </p:nvPr>
        </p:nvSpPr>
        <p:spPr/>
        <p:txBody>
          <a:bodyPr/>
          <a:lstStyle/>
          <a:p>
            <a:r>
              <a:rPr lang="en-US" sz="8800" dirty="0">
                <a:latin typeface="Trattatello" panose="020F0403020200020303" pitchFamily="34" charset="0"/>
              </a:rPr>
              <a:t>Ecumenism</a:t>
            </a:r>
          </a:p>
        </p:txBody>
      </p:sp>
      <p:sp>
        <p:nvSpPr>
          <p:cNvPr id="3" name="Subtitle 2">
            <a:extLst>
              <a:ext uri="{FF2B5EF4-FFF2-40B4-BE49-F238E27FC236}">
                <a16:creationId xmlns:a16="http://schemas.microsoft.com/office/drawing/2014/main" id="{6FE16327-6B61-964F-AA5C-46E2EDCDBFBC}"/>
              </a:ext>
            </a:extLst>
          </p:cNvPr>
          <p:cNvSpPr>
            <a:spLocks noGrp="1"/>
          </p:cNvSpPr>
          <p:nvPr>
            <p:ph type="subTitle" idx="1"/>
          </p:nvPr>
        </p:nvSpPr>
        <p:spPr/>
        <p:txBody>
          <a:bodyPr>
            <a:noAutofit/>
          </a:bodyPr>
          <a:lstStyle/>
          <a:p>
            <a:r>
              <a:rPr lang="en-US" sz="4000" dirty="0"/>
              <a:t>How to avoid it? </a:t>
            </a:r>
          </a:p>
        </p:txBody>
      </p:sp>
    </p:spTree>
    <p:extLst>
      <p:ext uri="{BB962C8B-B14F-4D97-AF65-F5344CB8AC3E}">
        <p14:creationId xmlns:p14="http://schemas.microsoft.com/office/powerpoint/2010/main" val="122143932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9BFF295-6A34-0B4B-8EF4-0ABF747A4318}"/>
              </a:ext>
            </a:extLst>
          </p:cNvPr>
          <p:cNvSpPr txBox="1"/>
          <p:nvPr/>
        </p:nvSpPr>
        <p:spPr>
          <a:xfrm>
            <a:off x="630195" y="1902940"/>
            <a:ext cx="10948087" cy="4339650"/>
          </a:xfrm>
          <a:prstGeom prst="rect">
            <a:avLst/>
          </a:prstGeom>
          <a:noFill/>
        </p:spPr>
        <p:txBody>
          <a:bodyPr wrap="square" rtlCol="0">
            <a:spAutoFit/>
          </a:bodyPr>
          <a:lstStyle/>
          <a:p>
            <a:pPr algn="ctr"/>
            <a:r>
              <a:rPr lang="en-US" sz="6000" dirty="0"/>
              <a:t>Can two walk together, unless they are agreed?</a:t>
            </a:r>
          </a:p>
          <a:p>
            <a:pPr algn="ctr"/>
            <a:endParaRPr lang="en-US" sz="6000" dirty="0"/>
          </a:p>
          <a:p>
            <a:pPr algn="r"/>
            <a:r>
              <a:rPr lang="en-US" sz="6000" dirty="0"/>
              <a:t>-Amos 3:3 </a:t>
            </a:r>
          </a:p>
          <a:p>
            <a:r>
              <a:rPr lang="en-US" dirty="0"/>
              <a:t> </a:t>
            </a:r>
          </a:p>
          <a:p>
            <a:endParaRPr lang="en-US" dirty="0"/>
          </a:p>
        </p:txBody>
      </p:sp>
    </p:spTree>
    <p:extLst>
      <p:ext uri="{BB962C8B-B14F-4D97-AF65-F5344CB8AC3E}">
        <p14:creationId xmlns:p14="http://schemas.microsoft.com/office/powerpoint/2010/main" val="404064604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B4930F-0A4A-F049-9349-685DE82795DC}"/>
              </a:ext>
            </a:extLst>
          </p:cNvPr>
          <p:cNvSpPr>
            <a:spLocks noGrp="1"/>
          </p:cNvSpPr>
          <p:nvPr>
            <p:ph type="title"/>
          </p:nvPr>
        </p:nvSpPr>
        <p:spPr/>
        <p:txBody>
          <a:bodyPr>
            <a:noAutofit/>
          </a:bodyPr>
          <a:lstStyle/>
          <a:p>
            <a:r>
              <a:rPr lang="en-US" sz="8000" dirty="0"/>
              <a:t>Ecumenism</a:t>
            </a:r>
          </a:p>
        </p:txBody>
      </p:sp>
      <p:sp>
        <p:nvSpPr>
          <p:cNvPr id="3" name="Content Placeholder 2">
            <a:extLst>
              <a:ext uri="{FF2B5EF4-FFF2-40B4-BE49-F238E27FC236}">
                <a16:creationId xmlns:a16="http://schemas.microsoft.com/office/drawing/2014/main" id="{DE5D0C65-87F5-8246-B31C-845DD564C95A}"/>
              </a:ext>
            </a:extLst>
          </p:cNvPr>
          <p:cNvSpPr>
            <a:spLocks noGrp="1"/>
          </p:cNvSpPr>
          <p:nvPr>
            <p:ph idx="1"/>
          </p:nvPr>
        </p:nvSpPr>
        <p:spPr/>
        <p:txBody>
          <a:bodyPr>
            <a:noAutofit/>
          </a:bodyPr>
          <a:lstStyle/>
          <a:p>
            <a:r>
              <a:rPr lang="en-US" sz="4400" dirty="0">
                <a:latin typeface="Tahoma" panose="020B0604030504040204" pitchFamily="34" charset="0"/>
                <a:ea typeface="Tahoma" panose="020B0604030504040204" pitchFamily="34" charset="0"/>
                <a:cs typeface="Tahoma" panose="020B0604030504040204" pitchFamily="34" charset="0"/>
              </a:rPr>
              <a:t>the movement or tendency toward worldwide Christian unity or cooperation. The term, of recent origin, emphasizes what is viewed as the universality of the Christian churches.</a:t>
            </a:r>
          </a:p>
        </p:txBody>
      </p:sp>
    </p:spTree>
    <p:extLst>
      <p:ext uri="{BB962C8B-B14F-4D97-AF65-F5344CB8AC3E}">
        <p14:creationId xmlns:p14="http://schemas.microsoft.com/office/powerpoint/2010/main" val="20874355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A6FC34-0D25-0949-BAE7-5205FE852B52}"/>
              </a:ext>
            </a:extLst>
          </p:cNvPr>
          <p:cNvSpPr>
            <a:spLocks noGrp="1"/>
          </p:cNvSpPr>
          <p:nvPr>
            <p:ph type="title"/>
          </p:nvPr>
        </p:nvSpPr>
        <p:spPr/>
        <p:txBody>
          <a:bodyPr>
            <a:noAutofit/>
          </a:bodyPr>
          <a:lstStyle/>
          <a:p>
            <a:r>
              <a:rPr lang="en-US" sz="8000" dirty="0"/>
              <a:t>Ecumenism</a:t>
            </a:r>
          </a:p>
        </p:txBody>
      </p:sp>
      <p:sp>
        <p:nvSpPr>
          <p:cNvPr id="3" name="Content Placeholder 2">
            <a:extLst>
              <a:ext uri="{FF2B5EF4-FFF2-40B4-BE49-F238E27FC236}">
                <a16:creationId xmlns:a16="http://schemas.microsoft.com/office/drawing/2014/main" id="{33D3A975-5CCE-5641-9AE9-808E9C4B516E}"/>
              </a:ext>
            </a:extLst>
          </p:cNvPr>
          <p:cNvSpPr>
            <a:spLocks noGrp="1"/>
          </p:cNvSpPr>
          <p:nvPr>
            <p:ph idx="1"/>
          </p:nvPr>
        </p:nvSpPr>
        <p:spPr/>
        <p:txBody>
          <a:bodyPr>
            <a:normAutofit/>
          </a:bodyPr>
          <a:lstStyle/>
          <a:p>
            <a:pPr algn="ctr"/>
            <a:endParaRPr lang="en-US" sz="4000" dirty="0">
              <a:latin typeface="Tahoma" panose="020B0604030504040204" pitchFamily="34" charset="0"/>
              <a:ea typeface="Tahoma" panose="020B0604030504040204" pitchFamily="34" charset="0"/>
              <a:cs typeface="Tahoma" panose="020B0604030504040204" pitchFamily="34" charset="0"/>
            </a:endParaRPr>
          </a:p>
          <a:p>
            <a:r>
              <a:rPr lang="en-US" sz="4400" dirty="0">
                <a:latin typeface="Tahoma" panose="020B0604030504040204" pitchFamily="34" charset="0"/>
                <a:ea typeface="Tahoma" panose="020B0604030504040204" pitchFamily="34" charset="0"/>
                <a:cs typeface="Tahoma" panose="020B0604030504040204" pitchFamily="34" charset="0"/>
              </a:rPr>
              <a:t>The word ecumenism is derived from the Greek word </a:t>
            </a:r>
            <a:r>
              <a:rPr lang="en-US" sz="4400" dirty="0" err="1">
                <a:latin typeface="Tahoma" panose="020B0604030504040204" pitchFamily="34" charset="0"/>
                <a:ea typeface="Tahoma" panose="020B0604030504040204" pitchFamily="34" charset="0"/>
                <a:cs typeface="Tahoma" panose="020B0604030504040204" pitchFamily="34" charset="0"/>
              </a:rPr>
              <a:t>oikoumenē</a:t>
            </a:r>
            <a:r>
              <a:rPr lang="en-US" sz="4400" dirty="0">
                <a:latin typeface="Tahoma" panose="020B0604030504040204" pitchFamily="34" charset="0"/>
                <a:ea typeface="Tahoma" panose="020B0604030504040204" pitchFamily="34" charset="0"/>
                <a:cs typeface="Tahoma" panose="020B0604030504040204" pitchFamily="34" charset="0"/>
              </a:rPr>
              <a:t> (“the inhabited world”) </a:t>
            </a:r>
          </a:p>
        </p:txBody>
      </p:sp>
    </p:spTree>
    <p:extLst>
      <p:ext uri="{BB962C8B-B14F-4D97-AF65-F5344CB8AC3E}">
        <p14:creationId xmlns:p14="http://schemas.microsoft.com/office/powerpoint/2010/main" val="394789817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A6FC34-0D25-0949-BAE7-5205FE852B52}"/>
              </a:ext>
            </a:extLst>
          </p:cNvPr>
          <p:cNvSpPr>
            <a:spLocks noGrp="1"/>
          </p:cNvSpPr>
          <p:nvPr>
            <p:ph type="title"/>
          </p:nvPr>
        </p:nvSpPr>
        <p:spPr/>
        <p:txBody>
          <a:bodyPr>
            <a:noAutofit/>
          </a:bodyPr>
          <a:lstStyle/>
          <a:p>
            <a:r>
              <a:rPr lang="en-US" sz="8000" dirty="0"/>
              <a:t>Ecumenism</a:t>
            </a:r>
          </a:p>
        </p:txBody>
      </p:sp>
      <p:pic>
        <p:nvPicPr>
          <p:cNvPr id="4" name="Content Placeholder 3">
            <a:extLst>
              <a:ext uri="{FF2B5EF4-FFF2-40B4-BE49-F238E27FC236}">
                <a16:creationId xmlns:a16="http://schemas.microsoft.com/office/drawing/2014/main" id="{F94D9EE5-06A8-0B41-9A69-171E1D27198A}"/>
              </a:ext>
            </a:extLst>
          </p:cNvPr>
          <p:cNvPicPr>
            <a:picLocks noGrp="1" noChangeAspect="1"/>
          </p:cNvPicPr>
          <p:nvPr>
            <p:ph idx="1"/>
          </p:nvPr>
        </p:nvPicPr>
        <p:blipFill>
          <a:blip r:embed="rId2"/>
          <a:stretch>
            <a:fillRect/>
          </a:stretch>
        </p:blipFill>
        <p:spPr>
          <a:xfrm>
            <a:off x="904874" y="328245"/>
            <a:ext cx="10420613" cy="5978770"/>
          </a:xfrm>
          <a:prstGeom prst="rect">
            <a:avLst/>
          </a:prstGeom>
        </p:spPr>
      </p:pic>
    </p:spTree>
    <p:extLst>
      <p:ext uri="{BB962C8B-B14F-4D97-AF65-F5344CB8AC3E}">
        <p14:creationId xmlns:p14="http://schemas.microsoft.com/office/powerpoint/2010/main" val="291280291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E8F9CF-4196-7646-B3C8-BE9D02835A34}"/>
              </a:ext>
            </a:extLst>
          </p:cNvPr>
          <p:cNvSpPr>
            <a:spLocks noGrp="1"/>
          </p:cNvSpPr>
          <p:nvPr>
            <p:ph type="title"/>
          </p:nvPr>
        </p:nvSpPr>
        <p:spPr/>
        <p:txBody>
          <a:bodyPr/>
          <a:lstStyle/>
          <a:p>
            <a:r>
              <a:rPr lang="en-US" sz="8000" dirty="0"/>
              <a:t>Ecumenism</a:t>
            </a:r>
            <a:r>
              <a:rPr lang="en-US" dirty="0"/>
              <a:t> </a:t>
            </a:r>
          </a:p>
        </p:txBody>
      </p:sp>
      <p:sp>
        <p:nvSpPr>
          <p:cNvPr id="3" name="Content Placeholder 2">
            <a:extLst>
              <a:ext uri="{FF2B5EF4-FFF2-40B4-BE49-F238E27FC236}">
                <a16:creationId xmlns:a16="http://schemas.microsoft.com/office/drawing/2014/main" id="{4B7096C4-B451-614D-A50C-1D245872E4B3}"/>
              </a:ext>
            </a:extLst>
          </p:cNvPr>
          <p:cNvSpPr>
            <a:spLocks noGrp="1"/>
          </p:cNvSpPr>
          <p:nvPr>
            <p:ph idx="1"/>
          </p:nvPr>
        </p:nvSpPr>
        <p:spPr>
          <a:xfrm>
            <a:off x="1069848" y="2485292"/>
            <a:ext cx="10058400" cy="3686908"/>
          </a:xfrm>
        </p:spPr>
        <p:txBody>
          <a:bodyPr>
            <a:normAutofit/>
          </a:bodyPr>
          <a:lstStyle/>
          <a:p>
            <a:r>
              <a:rPr lang="en-US" sz="4400" b="1" dirty="0"/>
              <a:t>Christians</a:t>
            </a:r>
            <a:r>
              <a:rPr lang="en-US" sz="4400" dirty="0"/>
              <a:t> believe in one eternal God who is creator of all that is. He is viewed as a loving God who offers everyone a personal relationship with himself now in this life.</a:t>
            </a:r>
          </a:p>
        </p:txBody>
      </p:sp>
    </p:spTree>
    <p:extLst>
      <p:ext uri="{BB962C8B-B14F-4D97-AF65-F5344CB8AC3E}">
        <p14:creationId xmlns:p14="http://schemas.microsoft.com/office/powerpoint/2010/main" val="21689303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9384C7-2894-1942-BAB0-41A28A6D7901}"/>
              </a:ext>
            </a:extLst>
          </p:cNvPr>
          <p:cNvSpPr>
            <a:spLocks noGrp="1"/>
          </p:cNvSpPr>
          <p:nvPr>
            <p:ph type="title"/>
          </p:nvPr>
        </p:nvSpPr>
        <p:spPr/>
        <p:txBody>
          <a:bodyPr>
            <a:normAutofit/>
          </a:bodyPr>
          <a:lstStyle/>
          <a:p>
            <a:r>
              <a:rPr lang="en-US" sz="8000" dirty="0"/>
              <a:t>Ecumenism</a:t>
            </a:r>
          </a:p>
        </p:txBody>
      </p:sp>
      <p:sp>
        <p:nvSpPr>
          <p:cNvPr id="3" name="Content Placeholder 2">
            <a:extLst>
              <a:ext uri="{FF2B5EF4-FFF2-40B4-BE49-F238E27FC236}">
                <a16:creationId xmlns:a16="http://schemas.microsoft.com/office/drawing/2014/main" id="{A0CEF78F-D80F-AF43-A497-BEC5E584259D}"/>
              </a:ext>
            </a:extLst>
          </p:cNvPr>
          <p:cNvSpPr>
            <a:spLocks noGrp="1"/>
          </p:cNvSpPr>
          <p:nvPr>
            <p:ph idx="1"/>
          </p:nvPr>
        </p:nvSpPr>
        <p:spPr>
          <a:xfrm>
            <a:off x="1069848" y="2543908"/>
            <a:ext cx="10058400" cy="3628291"/>
          </a:xfrm>
        </p:spPr>
        <p:txBody>
          <a:bodyPr>
            <a:normAutofit/>
          </a:bodyPr>
          <a:lstStyle/>
          <a:p>
            <a:pPr marL="0" indent="0" algn="ctr">
              <a:buNone/>
            </a:pPr>
            <a:r>
              <a:rPr lang="en-US" sz="4000" dirty="0"/>
              <a:t>“But sanctify the Lord God in your hearts, and always be ready to give a defense to everyone who asks you a reason for the hope that is in you, with meekness and fear.”                                           </a:t>
            </a:r>
          </a:p>
          <a:p>
            <a:pPr marL="0" indent="0" algn="r">
              <a:buNone/>
            </a:pPr>
            <a:r>
              <a:rPr lang="en-US" sz="4000" dirty="0"/>
              <a:t>- I Peter 3:15</a:t>
            </a:r>
          </a:p>
        </p:txBody>
      </p:sp>
    </p:spTree>
    <p:extLst>
      <p:ext uri="{BB962C8B-B14F-4D97-AF65-F5344CB8AC3E}">
        <p14:creationId xmlns:p14="http://schemas.microsoft.com/office/powerpoint/2010/main" val="111131370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9384C7-2894-1942-BAB0-41A28A6D7901}"/>
              </a:ext>
            </a:extLst>
          </p:cNvPr>
          <p:cNvSpPr>
            <a:spLocks noGrp="1"/>
          </p:cNvSpPr>
          <p:nvPr>
            <p:ph type="title"/>
          </p:nvPr>
        </p:nvSpPr>
        <p:spPr/>
        <p:txBody>
          <a:bodyPr>
            <a:normAutofit/>
          </a:bodyPr>
          <a:lstStyle/>
          <a:p>
            <a:r>
              <a:rPr lang="en-US" sz="8000" dirty="0"/>
              <a:t>Ecumenism</a:t>
            </a:r>
          </a:p>
        </p:txBody>
      </p:sp>
      <p:sp>
        <p:nvSpPr>
          <p:cNvPr id="3" name="Content Placeholder 2">
            <a:extLst>
              <a:ext uri="{FF2B5EF4-FFF2-40B4-BE49-F238E27FC236}">
                <a16:creationId xmlns:a16="http://schemas.microsoft.com/office/drawing/2014/main" id="{A0CEF78F-D80F-AF43-A497-BEC5E584259D}"/>
              </a:ext>
            </a:extLst>
          </p:cNvPr>
          <p:cNvSpPr>
            <a:spLocks noGrp="1"/>
          </p:cNvSpPr>
          <p:nvPr>
            <p:ph idx="1"/>
          </p:nvPr>
        </p:nvSpPr>
        <p:spPr>
          <a:xfrm>
            <a:off x="1069848" y="2093976"/>
            <a:ext cx="10058400" cy="3691361"/>
          </a:xfrm>
        </p:spPr>
        <p:txBody>
          <a:bodyPr>
            <a:normAutofit/>
          </a:bodyPr>
          <a:lstStyle/>
          <a:p>
            <a:endParaRPr lang="en-US" sz="4000" dirty="0"/>
          </a:p>
          <a:p>
            <a:r>
              <a:rPr lang="en-US" sz="4400" dirty="0"/>
              <a:t>Do all Christians believe the same?</a:t>
            </a:r>
          </a:p>
          <a:p>
            <a:r>
              <a:rPr lang="en-US" sz="4400" dirty="0"/>
              <a:t>Can we all serve God together? </a:t>
            </a:r>
          </a:p>
          <a:p>
            <a:r>
              <a:rPr lang="en-US" sz="4400" dirty="0"/>
              <a:t>Do you know what you believe? </a:t>
            </a:r>
          </a:p>
          <a:p>
            <a:endParaRPr lang="en-US" sz="4400" dirty="0"/>
          </a:p>
        </p:txBody>
      </p:sp>
    </p:spTree>
    <p:extLst>
      <p:ext uri="{BB962C8B-B14F-4D97-AF65-F5344CB8AC3E}">
        <p14:creationId xmlns:p14="http://schemas.microsoft.com/office/powerpoint/2010/main" val="339263113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9384C7-2894-1942-BAB0-41A28A6D7901}"/>
              </a:ext>
            </a:extLst>
          </p:cNvPr>
          <p:cNvSpPr>
            <a:spLocks noGrp="1"/>
          </p:cNvSpPr>
          <p:nvPr>
            <p:ph type="title"/>
          </p:nvPr>
        </p:nvSpPr>
        <p:spPr/>
        <p:txBody>
          <a:bodyPr>
            <a:normAutofit/>
          </a:bodyPr>
          <a:lstStyle/>
          <a:p>
            <a:r>
              <a:rPr lang="en-US" sz="8000" dirty="0"/>
              <a:t>What we Believe! </a:t>
            </a:r>
          </a:p>
        </p:txBody>
      </p:sp>
      <p:sp>
        <p:nvSpPr>
          <p:cNvPr id="3" name="Content Placeholder 2">
            <a:extLst>
              <a:ext uri="{FF2B5EF4-FFF2-40B4-BE49-F238E27FC236}">
                <a16:creationId xmlns:a16="http://schemas.microsoft.com/office/drawing/2014/main" id="{A0CEF78F-D80F-AF43-A497-BEC5E584259D}"/>
              </a:ext>
            </a:extLst>
          </p:cNvPr>
          <p:cNvSpPr>
            <a:spLocks noGrp="1"/>
          </p:cNvSpPr>
          <p:nvPr>
            <p:ph idx="1"/>
          </p:nvPr>
        </p:nvSpPr>
        <p:spPr>
          <a:xfrm>
            <a:off x="1069848" y="1875692"/>
            <a:ext cx="10058400" cy="4665785"/>
          </a:xfrm>
        </p:spPr>
        <p:txBody>
          <a:bodyPr>
            <a:normAutofit/>
          </a:bodyPr>
          <a:lstStyle/>
          <a:p>
            <a:pPr marL="0" indent="0">
              <a:buNone/>
            </a:pPr>
            <a:r>
              <a:rPr lang="en-US" sz="4000" dirty="0"/>
              <a:t>We believe that the depraved sinner is saved wholly by grace through faith in Jesus Christ, and the requisites to regeneration are repentance toward God and faith in the Lord Jesus Christ and that the Holy Spirit convicts sinners, regenerates, seals, secures, and indwells every believer.</a:t>
            </a:r>
          </a:p>
        </p:txBody>
      </p:sp>
    </p:spTree>
    <p:extLst>
      <p:ext uri="{BB962C8B-B14F-4D97-AF65-F5344CB8AC3E}">
        <p14:creationId xmlns:p14="http://schemas.microsoft.com/office/powerpoint/2010/main" val="12744302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9384C7-2894-1942-BAB0-41A28A6D7901}"/>
              </a:ext>
            </a:extLst>
          </p:cNvPr>
          <p:cNvSpPr>
            <a:spLocks noGrp="1"/>
          </p:cNvSpPr>
          <p:nvPr>
            <p:ph type="title"/>
          </p:nvPr>
        </p:nvSpPr>
        <p:spPr/>
        <p:txBody>
          <a:bodyPr>
            <a:normAutofit/>
          </a:bodyPr>
          <a:lstStyle/>
          <a:p>
            <a:r>
              <a:rPr lang="en-US" sz="8000" dirty="0"/>
              <a:t>What we Believe! </a:t>
            </a:r>
          </a:p>
        </p:txBody>
      </p:sp>
      <p:sp>
        <p:nvSpPr>
          <p:cNvPr id="3" name="Content Placeholder 2">
            <a:extLst>
              <a:ext uri="{FF2B5EF4-FFF2-40B4-BE49-F238E27FC236}">
                <a16:creationId xmlns:a16="http://schemas.microsoft.com/office/drawing/2014/main" id="{A0CEF78F-D80F-AF43-A497-BEC5E584259D}"/>
              </a:ext>
            </a:extLst>
          </p:cNvPr>
          <p:cNvSpPr>
            <a:spLocks noGrp="1"/>
          </p:cNvSpPr>
          <p:nvPr>
            <p:ph idx="1"/>
          </p:nvPr>
        </p:nvSpPr>
        <p:spPr>
          <a:xfrm>
            <a:off x="1069848" y="2332892"/>
            <a:ext cx="10058400" cy="4665785"/>
          </a:xfrm>
        </p:spPr>
        <p:txBody>
          <a:bodyPr>
            <a:normAutofit/>
          </a:bodyPr>
          <a:lstStyle/>
          <a:p>
            <a:pPr marL="0" indent="0" algn="ctr">
              <a:buNone/>
            </a:pPr>
            <a:r>
              <a:rPr lang="en-US" sz="4400" dirty="0"/>
              <a:t>For by grace you have been saved through faith, and that not of yourselves; it is the gift of God, not of works, lest anyone should boast.</a:t>
            </a:r>
          </a:p>
          <a:p>
            <a:pPr marL="0" indent="0" algn="r">
              <a:buNone/>
            </a:pPr>
            <a:r>
              <a:rPr lang="en-US" sz="4400" dirty="0"/>
              <a:t>-Ephesians 2:8 &amp; 9</a:t>
            </a:r>
          </a:p>
        </p:txBody>
      </p:sp>
    </p:spTree>
    <p:extLst>
      <p:ext uri="{BB962C8B-B14F-4D97-AF65-F5344CB8AC3E}">
        <p14:creationId xmlns:p14="http://schemas.microsoft.com/office/powerpoint/2010/main" val="118851172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9384C7-2894-1942-BAB0-41A28A6D7901}"/>
              </a:ext>
            </a:extLst>
          </p:cNvPr>
          <p:cNvSpPr>
            <a:spLocks noGrp="1"/>
          </p:cNvSpPr>
          <p:nvPr>
            <p:ph type="title"/>
          </p:nvPr>
        </p:nvSpPr>
        <p:spPr/>
        <p:txBody>
          <a:bodyPr>
            <a:normAutofit/>
          </a:bodyPr>
          <a:lstStyle/>
          <a:p>
            <a:r>
              <a:rPr lang="en-US" sz="8000" dirty="0"/>
              <a:t>What we Believe! </a:t>
            </a:r>
          </a:p>
        </p:txBody>
      </p:sp>
      <p:sp>
        <p:nvSpPr>
          <p:cNvPr id="3" name="Content Placeholder 2">
            <a:extLst>
              <a:ext uri="{FF2B5EF4-FFF2-40B4-BE49-F238E27FC236}">
                <a16:creationId xmlns:a16="http://schemas.microsoft.com/office/drawing/2014/main" id="{A0CEF78F-D80F-AF43-A497-BEC5E584259D}"/>
              </a:ext>
            </a:extLst>
          </p:cNvPr>
          <p:cNvSpPr>
            <a:spLocks noGrp="1"/>
          </p:cNvSpPr>
          <p:nvPr>
            <p:ph idx="1"/>
          </p:nvPr>
        </p:nvSpPr>
        <p:spPr>
          <a:xfrm>
            <a:off x="1069848" y="2332892"/>
            <a:ext cx="10058400" cy="4665785"/>
          </a:xfrm>
        </p:spPr>
        <p:txBody>
          <a:bodyPr>
            <a:normAutofit/>
          </a:bodyPr>
          <a:lstStyle/>
          <a:p>
            <a:pPr marL="0" indent="0" algn="ctr">
              <a:buNone/>
            </a:pPr>
            <a:endParaRPr lang="en-US" sz="4400" dirty="0"/>
          </a:p>
          <a:p>
            <a:pPr marL="0" indent="0">
              <a:buNone/>
            </a:pPr>
            <a:r>
              <a:rPr lang="en-US" sz="4400" dirty="0"/>
              <a:t>We believe that all who trust Jesus Christ for salvation are eternally secure in Him and shall not perish. </a:t>
            </a:r>
            <a:br>
              <a:rPr lang="en-US" sz="4400" dirty="0"/>
            </a:br>
            <a:endParaRPr lang="en-US" sz="4400" dirty="0"/>
          </a:p>
        </p:txBody>
      </p:sp>
    </p:spTree>
    <p:extLst>
      <p:ext uri="{BB962C8B-B14F-4D97-AF65-F5344CB8AC3E}">
        <p14:creationId xmlns:p14="http://schemas.microsoft.com/office/powerpoint/2010/main" val="256880548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AD0BC1-9D29-F94E-8EBD-11962BDA68AC}"/>
              </a:ext>
            </a:extLst>
          </p:cNvPr>
          <p:cNvSpPr>
            <a:spLocks noGrp="1"/>
          </p:cNvSpPr>
          <p:nvPr>
            <p:ph type="title"/>
          </p:nvPr>
        </p:nvSpPr>
        <p:spPr/>
        <p:txBody>
          <a:bodyPr>
            <a:normAutofit/>
          </a:bodyPr>
          <a:lstStyle/>
          <a:p>
            <a:r>
              <a:rPr lang="en-US" sz="8000" dirty="0"/>
              <a:t>What we Believe! </a:t>
            </a:r>
          </a:p>
        </p:txBody>
      </p:sp>
      <p:sp>
        <p:nvSpPr>
          <p:cNvPr id="3" name="Content Placeholder 2">
            <a:extLst>
              <a:ext uri="{FF2B5EF4-FFF2-40B4-BE49-F238E27FC236}">
                <a16:creationId xmlns:a16="http://schemas.microsoft.com/office/drawing/2014/main" id="{271A56CE-45F5-BD4D-BA33-A8D72A5E53A8}"/>
              </a:ext>
            </a:extLst>
          </p:cNvPr>
          <p:cNvSpPr>
            <a:spLocks noGrp="1"/>
          </p:cNvSpPr>
          <p:nvPr>
            <p:ph idx="1"/>
          </p:nvPr>
        </p:nvSpPr>
        <p:spPr>
          <a:xfrm>
            <a:off x="1069848" y="2426208"/>
            <a:ext cx="10058400" cy="4050792"/>
          </a:xfrm>
        </p:spPr>
        <p:txBody>
          <a:bodyPr/>
          <a:lstStyle/>
          <a:p>
            <a:pPr marL="0" indent="0" algn="ctr">
              <a:buNone/>
            </a:pPr>
            <a:r>
              <a:rPr lang="en-US" sz="4400" dirty="0"/>
              <a:t>My Father, who has given them to Me, is greater than all; and no one is able to snatch them out of My Father’s hand.</a:t>
            </a:r>
          </a:p>
          <a:p>
            <a:pPr marL="0" indent="0" algn="r">
              <a:buNone/>
            </a:pPr>
            <a:r>
              <a:rPr lang="en-US" sz="4400" dirty="0"/>
              <a:t>- John 10:29</a:t>
            </a:r>
          </a:p>
          <a:p>
            <a:endParaRPr lang="en-US" dirty="0"/>
          </a:p>
        </p:txBody>
      </p:sp>
    </p:spTree>
    <p:extLst>
      <p:ext uri="{BB962C8B-B14F-4D97-AF65-F5344CB8AC3E}">
        <p14:creationId xmlns:p14="http://schemas.microsoft.com/office/powerpoint/2010/main" val="230493060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DF9295-ABA8-3642-AAEB-D4E4EEAD5194}"/>
              </a:ext>
            </a:extLst>
          </p:cNvPr>
          <p:cNvSpPr>
            <a:spLocks noGrp="1"/>
          </p:cNvSpPr>
          <p:nvPr>
            <p:ph type="title"/>
          </p:nvPr>
        </p:nvSpPr>
        <p:spPr/>
        <p:txBody>
          <a:bodyPr>
            <a:normAutofit/>
          </a:bodyPr>
          <a:lstStyle/>
          <a:p>
            <a:r>
              <a:rPr lang="en-US" sz="8000" dirty="0"/>
              <a:t>What we Believe! </a:t>
            </a:r>
          </a:p>
        </p:txBody>
      </p:sp>
      <p:sp>
        <p:nvSpPr>
          <p:cNvPr id="3" name="Content Placeholder 2">
            <a:extLst>
              <a:ext uri="{FF2B5EF4-FFF2-40B4-BE49-F238E27FC236}">
                <a16:creationId xmlns:a16="http://schemas.microsoft.com/office/drawing/2014/main" id="{61D01FB7-AE2F-754C-B91A-968E3D16D972}"/>
              </a:ext>
            </a:extLst>
          </p:cNvPr>
          <p:cNvSpPr>
            <a:spLocks noGrp="1"/>
          </p:cNvSpPr>
          <p:nvPr>
            <p:ph idx="1"/>
          </p:nvPr>
        </p:nvSpPr>
        <p:spPr>
          <a:xfrm>
            <a:off x="1069848" y="1886946"/>
            <a:ext cx="10058400" cy="4050792"/>
          </a:xfrm>
        </p:spPr>
        <p:txBody>
          <a:bodyPr>
            <a:noAutofit/>
          </a:bodyPr>
          <a:lstStyle/>
          <a:p>
            <a:r>
              <a:rPr lang="en-US" sz="3600" dirty="0"/>
              <a:t>We believe that Jesus Christ established His church during His ministry on earth and that it is always a local, visible assembly of scripturally baptized believers in covenant relationship to carry out the Commission of the Lord Jesus Christ, and each church is an independent, self-governing body, and no other ecclesiastical body may exercise authority over it.</a:t>
            </a:r>
          </a:p>
        </p:txBody>
      </p:sp>
    </p:spTree>
    <p:extLst>
      <p:ext uri="{BB962C8B-B14F-4D97-AF65-F5344CB8AC3E}">
        <p14:creationId xmlns:p14="http://schemas.microsoft.com/office/powerpoint/2010/main" val="411154725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AD0BC1-9D29-F94E-8EBD-11962BDA68AC}"/>
              </a:ext>
            </a:extLst>
          </p:cNvPr>
          <p:cNvSpPr>
            <a:spLocks noGrp="1"/>
          </p:cNvSpPr>
          <p:nvPr>
            <p:ph type="title"/>
          </p:nvPr>
        </p:nvSpPr>
        <p:spPr/>
        <p:txBody>
          <a:bodyPr>
            <a:normAutofit/>
          </a:bodyPr>
          <a:lstStyle/>
          <a:p>
            <a:r>
              <a:rPr lang="en-US" sz="8000" dirty="0"/>
              <a:t>What we Believe! </a:t>
            </a:r>
          </a:p>
        </p:txBody>
      </p:sp>
      <p:sp>
        <p:nvSpPr>
          <p:cNvPr id="3" name="Content Placeholder 2">
            <a:extLst>
              <a:ext uri="{FF2B5EF4-FFF2-40B4-BE49-F238E27FC236}">
                <a16:creationId xmlns:a16="http://schemas.microsoft.com/office/drawing/2014/main" id="{271A56CE-45F5-BD4D-BA33-A8D72A5E53A8}"/>
              </a:ext>
            </a:extLst>
          </p:cNvPr>
          <p:cNvSpPr>
            <a:spLocks noGrp="1"/>
          </p:cNvSpPr>
          <p:nvPr>
            <p:ph idx="1"/>
          </p:nvPr>
        </p:nvSpPr>
        <p:spPr>
          <a:xfrm>
            <a:off x="1069848" y="2426208"/>
            <a:ext cx="10058400" cy="4050792"/>
          </a:xfrm>
        </p:spPr>
        <p:txBody>
          <a:bodyPr>
            <a:normAutofit/>
          </a:bodyPr>
          <a:lstStyle/>
          <a:p>
            <a:pPr marL="0" indent="0" algn="ctr">
              <a:buNone/>
            </a:pPr>
            <a:r>
              <a:rPr lang="en-US" sz="4400" dirty="0"/>
              <a:t>And I also say to you that you are Peter, and on this rock I will build My church, and the gates of Hades shall not prevail against it.</a:t>
            </a:r>
          </a:p>
          <a:p>
            <a:pPr marL="0" indent="0" algn="r">
              <a:buNone/>
            </a:pPr>
            <a:r>
              <a:rPr lang="en-US" sz="4400" dirty="0"/>
              <a:t>- Matthew 16:18</a:t>
            </a:r>
          </a:p>
        </p:txBody>
      </p:sp>
    </p:spTree>
    <p:extLst>
      <p:ext uri="{BB962C8B-B14F-4D97-AF65-F5344CB8AC3E}">
        <p14:creationId xmlns:p14="http://schemas.microsoft.com/office/powerpoint/2010/main" val="120587421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166FA7-D649-C04A-B67E-57747E926045}"/>
              </a:ext>
            </a:extLst>
          </p:cNvPr>
          <p:cNvSpPr>
            <a:spLocks noGrp="1"/>
          </p:cNvSpPr>
          <p:nvPr>
            <p:ph type="title"/>
          </p:nvPr>
        </p:nvSpPr>
        <p:spPr/>
        <p:txBody>
          <a:bodyPr>
            <a:normAutofit/>
          </a:bodyPr>
          <a:lstStyle/>
          <a:p>
            <a:r>
              <a:rPr lang="en-US" sz="8000" dirty="0"/>
              <a:t>What We believe! </a:t>
            </a:r>
          </a:p>
        </p:txBody>
      </p:sp>
      <p:sp>
        <p:nvSpPr>
          <p:cNvPr id="3" name="Content Placeholder 2">
            <a:extLst>
              <a:ext uri="{FF2B5EF4-FFF2-40B4-BE49-F238E27FC236}">
                <a16:creationId xmlns:a16="http://schemas.microsoft.com/office/drawing/2014/main" id="{7EB441BD-F8C8-AC47-91B0-D5696EFE2EF2}"/>
              </a:ext>
            </a:extLst>
          </p:cNvPr>
          <p:cNvSpPr>
            <a:spLocks noGrp="1"/>
          </p:cNvSpPr>
          <p:nvPr>
            <p:ph idx="1"/>
          </p:nvPr>
        </p:nvSpPr>
        <p:spPr>
          <a:xfrm>
            <a:off x="1069848" y="2567354"/>
            <a:ext cx="10058400" cy="4290646"/>
          </a:xfrm>
        </p:spPr>
        <p:txBody>
          <a:bodyPr/>
          <a:lstStyle/>
          <a:p>
            <a:r>
              <a:rPr lang="en-US" sz="4400" dirty="0"/>
              <a:t>We believe in the infallible, verbal inspiration of the whole Bible and that the Bible is the all-sufficient rule of faith and practice. </a:t>
            </a:r>
          </a:p>
          <a:p>
            <a:pPr marL="0" indent="0">
              <a:buNone/>
            </a:pPr>
            <a:endParaRPr lang="en-US" dirty="0"/>
          </a:p>
          <a:p>
            <a:endParaRPr lang="en-US" dirty="0"/>
          </a:p>
        </p:txBody>
      </p:sp>
    </p:spTree>
    <p:extLst>
      <p:ext uri="{BB962C8B-B14F-4D97-AF65-F5344CB8AC3E}">
        <p14:creationId xmlns:p14="http://schemas.microsoft.com/office/powerpoint/2010/main" val="171244563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166FA7-D649-C04A-B67E-57747E926045}"/>
              </a:ext>
            </a:extLst>
          </p:cNvPr>
          <p:cNvSpPr>
            <a:spLocks noGrp="1"/>
          </p:cNvSpPr>
          <p:nvPr>
            <p:ph type="title"/>
          </p:nvPr>
        </p:nvSpPr>
        <p:spPr/>
        <p:txBody>
          <a:bodyPr>
            <a:normAutofit/>
          </a:bodyPr>
          <a:lstStyle/>
          <a:p>
            <a:r>
              <a:rPr lang="en-US" sz="8000" dirty="0"/>
              <a:t>What We believe! </a:t>
            </a:r>
          </a:p>
        </p:txBody>
      </p:sp>
      <p:sp>
        <p:nvSpPr>
          <p:cNvPr id="3" name="Content Placeholder 2">
            <a:extLst>
              <a:ext uri="{FF2B5EF4-FFF2-40B4-BE49-F238E27FC236}">
                <a16:creationId xmlns:a16="http://schemas.microsoft.com/office/drawing/2014/main" id="{7EB441BD-F8C8-AC47-91B0-D5696EFE2EF2}"/>
              </a:ext>
            </a:extLst>
          </p:cNvPr>
          <p:cNvSpPr>
            <a:spLocks noGrp="1"/>
          </p:cNvSpPr>
          <p:nvPr>
            <p:ph idx="1"/>
          </p:nvPr>
        </p:nvSpPr>
        <p:spPr>
          <a:xfrm>
            <a:off x="940895" y="1887415"/>
            <a:ext cx="10058400" cy="4290646"/>
          </a:xfrm>
        </p:spPr>
        <p:txBody>
          <a:bodyPr/>
          <a:lstStyle/>
          <a:p>
            <a:pPr marL="0" indent="0" algn="ctr">
              <a:buNone/>
            </a:pPr>
            <a:r>
              <a:rPr lang="en-US" sz="4000" dirty="0"/>
              <a:t>All Scripture is given by inspiration of God, and is profitable for doctrine, for reproof, for correction, for instruction in righteousness, that the man of God may be complete, thoroughly equipped for every good work.</a:t>
            </a:r>
          </a:p>
          <a:p>
            <a:pPr marL="0" indent="0" algn="r">
              <a:buNone/>
            </a:pPr>
            <a:r>
              <a:rPr lang="en-US" sz="4000" dirty="0"/>
              <a:t>- II Timothy 3:16 &amp; 17</a:t>
            </a:r>
          </a:p>
          <a:p>
            <a:pPr marL="0" indent="0">
              <a:buNone/>
            </a:pPr>
            <a:endParaRPr lang="en-US" dirty="0"/>
          </a:p>
          <a:p>
            <a:endParaRPr lang="en-US" dirty="0"/>
          </a:p>
        </p:txBody>
      </p:sp>
    </p:spTree>
    <p:extLst>
      <p:ext uri="{BB962C8B-B14F-4D97-AF65-F5344CB8AC3E}">
        <p14:creationId xmlns:p14="http://schemas.microsoft.com/office/powerpoint/2010/main" val="248478211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CA9022-5E86-2142-9A4D-C78AE6E9BEF1}"/>
              </a:ext>
            </a:extLst>
          </p:cNvPr>
          <p:cNvSpPr>
            <a:spLocks noGrp="1"/>
          </p:cNvSpPr>
          <p:nvPr>
            <p:ph type="title"/>
          </p:nvPr>
        </p:nvSpPr>
        <p:spPr/>
        <p:txBody>
          <a:bodyPr/>
          <a:lstStyle/>
          <a:p>
            <a:pPr algn="ctr"/>
            <a:r>
              <a:rPr lang="en-US" dirty="0"/>
              <a:t>Do all Christian believe the same?</a:t>
            </a:r>
          </a:p>
        </p:txBody>
      </p:sp>
      <p:sp>
        <p:nvSpPr>
          <p:cNvPr id="3" name="Content Placeholder 2">
            <a:extLst>
              <a:ext uri="{FF2B5EF4-FFF2-40B4-BE49-F238E27FC236}">
                <a16:creationId xmlns:a16="http://schemas.microsoft.com/office/drawing/2014/main" id="{C21393C5-0FA7-C546-B67C-E3482727005F}"/>
              </a:ext>
            </a:extLst>
          </p:cNvPr>
          <p:cNvSpPr>
            <a:spLocks noGrp="1"/>
          </p:cNvSpPr>
          <p:nvPr>
            <p:ph idx="1"/>
          </p:nvPr>
        </p:nvSpPr>
        <p:spPr/>
        <p:txBody>
          <a:bodyPr>
            <a:normAutofit fontScale="92500"/>
          </a:bodyPr>
          <a:lstStyle/>
          <a:p>
            <a:pPr marL="0" indent="0">
              <a:buNone/>
            </a:pPr>
            <a:r>
              <a:rPr lang="en-US" sz="3900" b="1" dirty="0"/>
              <a:t>Assembly of God</a:t>
            </a:r>
            <a:r>
              <a:rPr lang="en-US" sz="3900" dirty="0"/>
              <a:t> - "Salvation is received through repentance toward God and faith toward the Lord Jesus Christ. By the washing of regeneration and renewing of the Holy Spirit, being justified by grace through faith, man becomes an heir of God, according to the hope of eternal life. But salvation can be lost by the person."                                                      </a:t>
            </a:r>
            <a:r>
              <a:rPr lang="en-US" sz="3900" dirty="0" err="1"/>
              <a:t>AG.org</a:t>
            </a:r>
            <a:endParaRPr lang="en-US" sz="3900" dirty="0"/>
          </a:p>
          <a:p>
            <a:endParaRPr lang="en-US" sz="4400" dirty="0"/>
          </a:p>
        </p:txBody>
      </p:sp>
    </p:spTree>
    <p:extLst>
      <p:ext uri="{BB962C8B-B14F-4D97-AF65-F5344CB8AC3E}">
        <p14:creationId xmlns:p14="http://schemas.microsoft.com/office/powerpoint/2010/main" val="290082637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CA9022-5E86-2142-9A4D-C78AE6E9BEF1}"/>
              </a:ext>
            </a:extLst>
          </p:cNvPr>
          <p:cNvSpPr>
            <a:spLocks noGrp="1"/>
          </p:cNvSpPr>
          <p:nvPr>
            <p:ph type="title"/>
          </p:nvPr>
        </p:nvSpPr>
        <p:spPr/>
        <p:txBody>
          <a:bodyPr/>
          <a:lstStyle/>
          <a:p>
            <a:pPr algn="ctr"/>
            <a:r>
              <a:rPr lang="en-US" dirty="0"/>
              <a:t>Do all Christian believe the same?</a:t>
            </a:r>
          </a:p>
        </p:txBody>
      </p:sp>
      <p:sp>
        <p:nvSpPr>
          <p:cNvPr id="3" name="Content Placeholder 2">
            <a:extLst>
              <a:ext uri="{FF2B5EF4-FFF2-40B4-BE49-F238E27FC236}">
                <a16:creationId xmlns:a16="http://schemas.microsoft.com/office/drawing/2014/main" id="{C21393C5-0FA7-C546-B67C-E3482727005F}"/>
              </a:ext>
            </a:extLst>
          </p:cNvPr>
          <p:cNvSpPr>
            <a:spLocks noGrp="1"/>
          </p:cNvSpPr>
          <p:nvPr>
            <p:ph idx="1"/>
          </p:nvPr>
        </p:nvSpPr>
        <p:spPr/>
        <p:txBody>
          <a:bodyPr>
            <a:normAutofit fontScale="92500"/>
          </a:bodyPr>
          <a:lstStyle/>
          <a:p>
            <a:r>
              <a:rPr lang="en-US" sz="3900" b="1" dirty="0"/>
              <a:t>Church of Christ: </a:t>
            </a:r>
            <a:r>
              <a:rPr lang="en-US" sz="3900" dirty="0"/>
              <a:t>believe that through the atonement of Christ all men may be saved by obedience to the laws and ordinances of the Gospel. Faith in God and in the Lord Jesus Christ must come through Repentance and Baptism by immersion for the remission of sins. One can lose their salvation but does not have to be re-baptized. </a:t>
            </a:r>
          </a:p>
          <a:p>
            <a:endParaRPr lang="en-US" sz="4400" dirty="0"/>
          </a:p>
        </p:txBody>
      </p:sp>
    </p:spTree>
    <p:extLst>
      <p:ext uri="{BB962C8B-B14F-4D97-AF65-F5344CB8AC3E}">
        <p14:creationId xmlns:p14="http://schemas.microsoft.com/office/powerpoint/2010/main" val="165234372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CA9022-5E86-2142-9A4D-C78AE6E9BEF1}"/>
              </a:ext>
            </a:extLst>
          </p:cNvPr>
          <p:cNvSpPr>
            <a:spLocks noGrp="1"/>
          </p:cNvSpPr>
          <p:nvPr>
            <p:ph type="title"/>
          </p:nvPr>
        </p:nvSpPr>
        <p:spPr/>
        <p:txBody>
          <a:bodyPr/>
          <a:lstStyle/>
          <a:p>
            <a:pPr algn="ctr"/>
            <a:r>
              <a:rPr lang="en-US" dirty="0"/>
              <a:t>Do all Christian believe the same?</a:t>
            </a:r>
          </a:p>
        </p:txBody>
      </p:sp>
      <p:sp>
        <p:nvSpPr>
          <p:cNvPr id="3" name="Content Placeholder 2">
            <a:extLst>
              <a:ext uri="{FF2B5EF4-FFF2-40B4-BE49-F238E27FC236}">
                <a16:creationId xmlns:a16="http://schemas.microsoft.com/office/drawing/2014/main" id="{C21393C5-0FA7-C546-B67C-E3482727005F}"/>
              </a:ext>
            </a:extLst>
          </p:cNvPr>
          <p:cNvSpPr>
            <a:spLocks noGrp="1"/>
          </p:cNvSpPr>
          <p:nvPr>
            <p:ph idx="1"/>
          </p:nvPr>
        </p:nvSpPr>
        <p:spPr>
          <a:xfrm>
            <a:off x="1069848" y="2379316"/>
            <a:ext cx="10058400" cy="4050792"/>
          </a:xfrm>
        </p:spPr>
        <p:txBody>
          <a:bodyPr>
            <a:normAutofit/>
          </a:bodyPr>
          <a:lstStyle/>
          <a:p>
            <a:pPr marL="0" indent="0">
              <a:buNone/>
            </a:pPr>
            <a:r>
              <a:rPr lang="en-US" sz="3600" b="1" dirty="0"/>
              <a:t>Roman Catholic</a:t>
            </a:r>
            <a:r>
              <a:rPr lang="en-US" sz="3600" dirty="0"/>
              <a:t> - Salvation is received by virtue of the sacrament of Baptism. It may be lost by mortal sin and may be regained by Penance.                                                        </a:t>
            </a:r>
          </a:p>
          <a:p>
            <a:pPr marL="0" indent="0" algn="r">
              <a:buNone/>
            </a:pPr>
            <a:r>
              <a:rPr lang="en-US" sz="3600" dirty="0"/>
              <a:t>Catechism and book of Common Prayers</a:t>
            </a:r>
          </a:p>
          <a:p>
            <a:endParaRPr lang="en-US" sz="4400" dirty="0"/>
          </a:p>
        </p:txBody>
      </p:sp>
    </p:spTree>
    <p:extLst>
      <p:ext uri="{BB962C8B-B14F-4D97-AF65-F5344CB8AC3E}">
        <p14:creationId xmlns:p14="http://schemas.microsoft.com/office/powerpoint/2010/main" val="191670081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CA9022-5E86-2142-9A4D-C78AE6E9BEF1}"/>
              </a:ext>
            </a:extLst>
          </p:cNvPr>
          <p:cNvSpPr>
            <a:spLocks noGrp="1"/>
          </p:cNvSpPr>
          <p:nvPr>
            <p:ph type="title"/>
          </p:nvPr>
        </p:nvSpPr>
        <p:spPr/>
        <p:txBody>
          <a:bodyPr/>
          <a:lstStyle/>
          <a:p>
            <a:pPr algn="ctr"/>
            <a:r>
              <a:rPr lang="en-US" dirty="0"/>
              <a:t>Do all Christian believe the same?</a:t>
            </a:r>
          </a:p>
        </p:txBody>
      </p:sp>
      <p:sp>
        <p:nvSpPr>
          <p:cNvPr id="3" name="Content Placeholder 2">
            <a:extLst>
              <a:ext uri="{FF2B5EF4-FFF2-40B4-BE49-F238E27FC236}">
                <a16:creationId xmlns:a16="http://schemas.microsoft.com/office/drawing/2014/main" id="{C21393C5-0FA7-C546-B67C-E3482727005F}"/>
              </a:ext>
            </a:extLst>
          </p:cNvPr>
          <p:cNvSpPr>
            <a:spLocks noGrp="1"/>
          </p:cNvSpPr>
          <p:nvPr>
            <p:ph idx="1"/>
          </p:nvPr>
        </p:nvSpPr>
        <p:spPr/>
        <p:txBody>
          <a:bodyPr>
            <a:normAutofit/>
          </a:bodyPr>
          <a:lstStyle/>
          <a:p>
            <a:pPr marL="0" indent="0">
              <a:buNone/>
            </a:pPr>
            <a:endParaRPr lang="en-US" sz="3600" dirty="0"/>
          </a:p>
          <a:p>
            <a:pPr marL="0" indent="0">
              <a:buNone/>
            </a:pPr>
            <a:r>
              <a:rPr lang="en-US" sz="3600" b="1" dirty="0"/>
              <a:t>Methodist </a:t>
            </a:r>
            <a:r>
              <a:rPr lang="en-US" sz="3600" dirty="0"/>
              <a:t>- Methodists do believe salvation can be lost. "God accepts my choice ... and continues to reach out to me with the grace of repentance to bring me back to the way of salvation and sanctification."             UMC</a:t>
            </a:r>
          </a:p>
          <a:p>
            <a:endParaRPr lang="en-US" sz="4400" dirty="0"/>
          </a:p>
        </p:txBody>
      </p:sp>
    </p:spTree>
    <p:extLst>
      <p:ext uri="{BB962C8B-B14F-4D97-AF65-F5344CB8AC3E}">
        <p14:creationId xmlns:p14="http://schemas.microsoft.com/office/powerpoint/2010/main" val="302633787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7795E6-CD22-E046-88EA-6E7675F37266}"/>
              </a:ext>
            </a:extLst>
          </p:cNvPr>
          <p:cNvSpPr>
            <a:spLocks noGrp="1"/>
          </p:cNvSpPr>
          <p:nvPr>
            <p:ph type="title"/>
          </p:nvPr>
        </p:nvSpPr>
        <p:spPr>
          <a:xfrm>
            <a:off x="1069848" y="484631"/>
            <a:ext cx="10058400" cy="2012383"/>
          </a:xfrm>
        </p:spPr>
        <p:txBody>
          <a:bodyPr>
            <a:normAutofit fontScale="90000"/>
          </a:bodyPr>
          <a:lstStyle/>
          <a:p>
            <a:pPr algn="ctr"/>
            <a:r>
              <a:rPr lang="en-US" sz="6000" dirty="0"/>
              <a:t>What is the purpose of the </a:t>
            </a:r>
            <a:r>
              <a:rPr lang="en-US" sz="6000" dirty="0" err="1"/>
              <a:t>Ecumental</a:t>
            </a:r>
            <a:r>
              <a:rPr lang="en-US" sz="6000" dirty="0"/>
              <a:t> movement? </a:t>
            </a:r>
            <a:br>
              <a:rPr lang="en-US" sz="6000" dirty="0"/>
            </a:br>
            <a:endParaRPr lang="en-US" sz="6000" dirty="0"/>
          </a:p>
        </p:txBody>
      </p:sp>
      <p:sp>
        <p:nvSpPr>
          <p:cNvPr id="3" name="Content Placeholder 2">
            <a:extLst>
              <a:ext uri="{FF2B5EF4-FFF2-40B4-BE49-F238E27FC236}">
                <a16:creationId xmlns:a16="http://schemas.microsoft.com/office/drawing/2014/main" id="{1B2196B0-824C-8A42-AC56-749757F3B9F7}"/>
              </a:ext>
            </a:extLst>
          </p:cNvPr>
          <p:cNvSpPr>
            <a:spLocks noGrp="1"/>
          </p:cNvSpPr>
          <p:nvPr>
            <p:ph idx="1"/>
          </p:nvPr>
        </p:nvSpPr>
        <p:spPr>
          <a:xfrm>
            <a:off x="1069848" y="2848708"/>
            <a:ext cx="10058400" cy="3323492"/>
          </a:xfrm>
        </p:spPr>
        <p:txBody>
          <a:bodyPr>
            <a:normAutofit/>
          </a:bodyPr>
          <a:lstStyle/>
          <a:p>
            <a:pPr lvl="1"/>
            <a:r>
              <a:rPr lang="en-US" sz="4000" dirty="0"/>
              <a:t>The ultimate goal of all ecumenical efforts is full, organic unity - a single Church body, united both visibly and invisibly. What we as Baptist would call a  Universal Church. </a:t>
            </a:r>
          </a:p>
        </p:txBody>
      </p:sp>
    </p:spTree>
    <p:extLst>
      <p:ext uri="{BB962C8B-B14F-4D97-AF65-F5344CB8AC3E}">
        <p14:creationId xmlns:p14="http://schemas.microsoft.com/office/powerpoint/2010/main" val="89993973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7795E6-CD22-E046-88EA-6E7675F37266}"/>
              </a:ext>
            </a:extLst>
          </p:cNvPr>
          <p:cNvSpPr>
            <a:spLocks noGrp="1"/>
          </p:cNvSpPr>
          <p:nvPr>
            <p:ph type="title"/>
          </p:nvPr>
        </p:nvSpPr>
        <p:spPr/>
        <p:txBody>
          <a:bodyPr>
            <a:normAutofit fontScale="90000"/>
          </a:bodyPr>
          <a:lstStyle/>
          <a:p>
            <a:pPr algn="ctr"/>
            <a:r>
              <a:rPr lang="en-US" sz="6000" dirty="0"/>
              <a:t>Should a Child of God participate in the Ecumenical movement?</a:t>
            </a:r>
          </a:p>
        </p:txBody>
      </p:sp>
      <p:sp>
        <p:nvSpPr>
          <p:cNvPr id="3" name="Content Placeholder 2">
            <a:extLst>
              <a:ext uri="{FF2B5EF4-FFF2-40B4-BE49-F238E27FC236}">
                <a16:creationId xmlns:a16="http://schemas.microsoft.com/office/drawing/2014/main" id="{1B2196B0-824C-8A42-AC56-749757F3B9F7}"/>
              </a:ext>
            </a:extLst>
          </p:cNvPr>
          <p:cNvSpPr>
            <a:spLocks noGrp="1"/>
          </p:cNvSpPr>
          <p:nvPr>
            <p:ph idx="1"/>
          </p:nvPr>
        </p:nvSpPr>
        <p:spPr>
          <a:xfrm>
            <a:off x="1298450" y="2497017"/>
            <a:ext cx="9601196" cy="3648482"/>
          </a:xfrm>
        </p:spPr>
        <p:txBody>
          <a:bodyPr>
            <a:normAutofit/>
          </a:bodyPr>
          <a:lstStyle/>
          <a:p>
            <a:r>
              <a:rPr lang="en-US" sz="4000" dirty="0"/>
              <a:t>Does it compromise the Word of God?</a:t>
            </a:r>
          </a:p>
          <a:p>
            <a:endParaRPr lang="en-US" sz="4000" dirty="0"/>
          </a:p>
          <a:p>
            <a:r>
              <a:rPr lang="en-US" sz="4000" dirty="0"/>
              <a:t>Is God being glorified? </a:t>
            </a:r>
          </a:p>
          <a:p>
            <a:endParaRPr lang="en-US" sz="4000" dirty="0"/>
          </a:p>
          <a:p>
            <a:r>
              <a:rPr lang="en-US" sz="4000" dirty="0"/>
              <a:t>Will it hurt your testimony for Christ? </a:t>
            </a:r>
          </a:p>
        </p:txBody>
      </p:sp>
    </p:spTree>
    <p:extLst>
      <p:ext uri="{BB962C8B-B14F-4D97-AF65-F5344CB8AC3E}">
        <p14:creationId xmlns:p14="http://schemas.microsoft.com/office/powerpoint/2010/main" val="46951242"/>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Wood Type">
  <a:themeElements>
    <a:clrScheme name="Wood Type">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Wood Type">
      <a:majorFont>
        <a:latin typeface="Rockwell Condensed" panose="02060603050405020104"/>
        <a:ea typeface=""/>
        <a:cs typeface=""/>
        <a:font script="Grek" typeface="Cambria"/>
        <a:font script="Cyrl" typeface="Cambria"/>
        <a:font script="Jpan" typeface="HG明朝B"/>
        <a:font script="Hang" typeface="바탕"/>
        <a:font script="Hans" typeface="方正姚体"/>
        <a:font script="Hant" typeface="微軟正黑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Rockwell" panose="02060603020205020403"/>
        <a:ea typeface=""/>
        <a:cs typeface=""/>
        <a:font script="Grek" typeface="Cambria"/>
        <a:font script="Cyrl" typeface="Cambria"/>
        <a:font script="Jpan" typeface="HG明朝B"/>
        <a:font script="Hang" typeface="바탕"/>
        <a:font script="Hans" typeface="方正姚体"/>
        <a:font script="Hant" typeface="標楷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Wood Type">
      <a:fillStyleLst>
        <a:solidFill>
          <a:schemeClr val="phClr"/>
        </a:solidFill>
        <a:blipFill rotWithShape="1">
          <a:blip xmlns:r="http://schemas.openxmlformats.org/officeDocument/2006/relationships" r:embed="rId1">
            <a:duotone>
              <a:schemeClr val="phClr">
                <a:tint val="70000"/>
                <a:shade val="63000"/>
              </a:schemeClr>
              <a:schemeClr val="phClr">
                <a:tint val="10000"/>
                <a:satMod val="150000"/>
              </a:schemeClr>
            </a:duotone>
          </a:blip>
          <a:tile tx="0" ty="0" sx="60000" sy="59000" flip="none" algn="tl"/>
        </a:blipFill>
        <a:blipFill rotWithShape="1">
          <a:blip xmlns:r="http://schemas.openxmlformats.org/officeDocument/2006/relationships" r:embed="rId1">
            <a:duotone>
              <a:schemeClr val="phClr">
                <a:shade val="36000"/>
                <a:satMod val="120000"/>
              </a:schemeClr>
              <a:schemeClr val="phClr">
                <a:tint val="40000"/>
              </a:schemeClr>
            </a:duotone>
          </a:blip>
          <a:tile tx="0" ty="0" sx="60000" sy="59000" flip="none" algn="tl"/>
        </a:blip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softEdge rad="12700"/>
          </a:effectLst>
        </a:effectStyle>
        <a:effectStyle>
          <a:effectLst>
            <a:outerShdw blurRad="50800" dist="19050" dir="5400000" algn="tl" rotWithShape="0">
              <a:srgbClr val="000000">
                <a:alpha val="60000"/>
              </a:srgbClr>
            </a:outerShdw>
            <a:softEdge rad="12700"/>
          </a:effectLst>
        </a:effectStyle>
      </a:effectStyleLst>
      <a:bgFillStyleLst>
        <a:solidFill>
          <a:schemeClr val="phClr"/>
        </a:solidFill>
        <a:solidFill>
          <a:schemeClr val="phClr">
            <a:shade val="97000"/>
            <a:satMod val="150000"/>
          </a:schemeClr>
        </a:solidFill>
        <a:blipFill rotWithShape="1">
          <a:blip xmlns:r="http://schemas.openxmlformats.org/officeDocument/2006/relationships" r:embed="rId1">
            <a:duotone>
              <a:schemeClr val="phClr">
                <a:tint val="75000"/>
                <a:shade val="58000"/>
                <a:satMod val="120000"/>
              </a:schemeClr>
              <a:schemeClr val="phClr">
                <a:tint val="50000"/>
                <a:shade val="96000"/>
              </a:schemeClr>
            </a:duotone>
          </a:blip>
          <a:tile tx="0" ty="0" sx="100000" sy="100000" flip="none" algn="tl"/>
        </a:blipFill>
      </a:bgFillStyleLst>
    </a:fmtScheme>
  </a:themeElements>
  <a:objectDefaults/>
  <a:extraClrSchemeLst/>
  <a:extLst>
    <a:ext uri="{05A4C25C-085E-4340-85A3-A5531E510DB2}">
      <thm15:themeFamily xmlns:thm15="http://schemas.microsoft.com/office/thememl/2012/main" name="Wood Type" id="{7ACABC62-BF99-48CF-A9DC-4DB89C7B13DC}" vid="{142A1326-48AB-42A9-8428-CB14AA30176D}"/>
    </a:ext>
  </a:extLst>
</a:theme>
</file>

<file path=docProps/app.xml><?xml version="1.0" encoding="utf-8"?>
<Properties xmlns="http://schemas.openxmlformats.org/officeDocument/2006/extended-properties" xmlns:vt="http://schemas.openxmlformats.org/officeDocument/2006/docPropsVTypes">
  <Template>{DB164AA5-75A9-1346-BADA-034C653F2F7A}tf10001070</Template>
  <TotalTime>8093</TotalTime>
  <Words>693</Words>
  <Application>Microsoft Office PowerPoint</Application>
  <PresentationFormat>Widescreen</PresentationFormat>
  <Paragraphs>70</Paragraphs>
  <Slides>26</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26</vt:i4>
      </vt:variant>
    </vt:vector>
  </HeadingPairs>
  <TitlesOfParts>
    <vt:vector size="34" baseType="lpstr">
      <vt:lpstr>Calibri</vt:lpstr>
      <vt:lpstr>Rockwell</vt:lpstr>
      <vt:lpstr>Rockwell Condensed</vt:lpstr>
      <vt:lpstr>Rockwell Extra Bold</vt:lpstr>
      <vt:lpstr>Tahoma</vt:lpstr>
      <vt:lpstr>Trattatello</vt:lpstr>
      <vt:lpstr>Wingdings</vt:lpstr>
      <vt:lpstr>Wood Type</vt:lpstr>
      <vt:lpstr>Can’t we all get along?</vt:lpstr>
      <vt:lpstr>The Charismatic Movement</vt:lpstr>
      <vt:lpstr>PowerPoint Presentation</vt:lpstr>
      <vt:lpstr>Ecumenism</vt:lpstr>
      <vt:lpstr>Ecumenism</vt:lpstr>
      <vt:lpstr>PowerPoint Presentation</vt:lpstr>
      <vt:lpstr>Ecumenism</vt:lpstr>
      <vt:lpstr>Ecumenism</vt:lpstr>
      <vt:lpstr>Ecumenism</vt:lpstr>
      <vt:lpstr>Ecumenism </vt:lpstr>
      <vt:lpstr>Ecumenism</vt:lpstr>
      <vt:lpstr>Ecumenism</vt:lpstr>
      <vt:lpstr>What we Believe! </vt:lpstr>
      <vt:lpstr>What we Believe! </vt:lpstr>
      <vt:lpstr>What we Believe! </vt:lpstr>
      <vt:lpstr>What we Believe! </vt:lpstr>
      <vt:lpstr>What we Believe! </vt:lpstr>
      <vt:lpstr>What we Believe! </vt:lpstr>
      <vt:lpstr>What We believe! </vt:lpstr>
      <vt:lpstr>What We believe! </vt:lpstr>
      <vt:lpstr>Do all Christian believe the same?</vt:lpstr>
      <vt:lpstr>Do all Christian believe the same?</vt:lpstr>
      <vt:lpstr>Do all Christian believe the same?</vt:lpstr>
      <vt:lpstr>Do all Christian believe the same?</vt:lpstr>
      <vt:lpstr>What is the purpose of the Ecumental movement?  </vt:lpstr>
      <vt:lpstr>Should a Child of God participate in the Ecumenical movement?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Ecumenism</dc:title>
  <dc:creator>Gary Williams</dc:creator>
  <cp:lastModifiedBy>Jason Goodwin</cp:lastModifiedBy>
  <cp:revision>14</cp:revision>
  <dcterms:created xsi:type="dcterms:W3CDTF">2018-12-17T17:04:07Z</dcterms:created>
  <dcterms:modified xsi:type="dcterms:W3CDTF">2019-03-04T15:33:40Z</dcterms:modified>
</cp:coreProperties>
</file>